
<file path=[Content_Types].xml><?xml version="1.0" encoding="utf-8"?>
<Types xmlns="http://schemas.openxmlformats.org/package/2006/content-types">
  <Default Extension="bin" ContentType="application/vnd.openxmlformats-officedocument.oleObject"/>
  <Default Extension="bmp" ContentType="image/bmp"/>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Lst>
  <p:notesMasterIdLst>
    <p:notesMasterId r:id="rId48"/>
  </p:notesMasterIdLst>
  <p:sldIdLst>
    <p:sldId id="363" r:id="rId23"/>
    <p:sldId id="589" r:id="rId24"/>
    <p:sldId id="593" r:id="rId25"/>
    <p:sldId id="597" r:id="rId26"/>
    <p:sldId id="309" r:id="rId27"/>
    <p:sldId id="278" r:id="rId28"/>
    <p:sldId id="273" r:id="rId29"/>
    <p:sldId id="275" r:id="rId30"/>
    <p:sldId id="281" r:id="rId31"/>
    <p:sldId id="280" r:id="rId32"/>
    <p:sldId id="353" r:id="rId33"/>
    <p:sldId id="364" r:id="rId34"/>
    <p:sldId id="284" r:id="rId35"/>
    <p:sldId id="594" r:id="rId36"/>
    <p:sldId id="590" r:id="rId37"/>
    <p:sldId id="286" r:id="rId38"/>
    <p:sldId id="595" r:id="rId39"/>
    <p:sldId id="591" r:id="rId40"/>
    <p:sldId id="285" r:id="rId41"/>
    <p:sldId id="596" r:id="rId42"/>
    <p:sldId id="592" r:id="rId43"/>
    <p:sldId id="358" r:id="rId44"/>
    <p:sldId id="315" r:id="rId45"/>
    <p:sldId id="368" r:id="rId46"/>
    <p:sldId id="33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58344" autoAdjust="0"/>
  </p:normalViewPr>
  <p:slideViewPr>
    <p:cSldViewPr snapToGrid="0">
      <p:cViewPr varScale="1">
        <p:scale>
          <a:sx n="77" d="100"/>
          <a:sy n="77" d="100"/>
        </p:scale>
        <p:origin x="86" y="25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5" d="100"/>
          <a:sy n="65"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9FC95-AF07-43E2-B0F4-9064E0A571AE}"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14A8A-4DE6-4EF1-90DB-E93DCC5DE3A6}" type="slidenum">
              <a:rPr lang="en-US" smtClean="0"/>
              <a:t>‹#›</a:t>
            </a:fld>
            <a:endParaRPr lang="en-US"/>
          </a:p>
        </p:txBody>
      </p:sp>
    </p:spTree>
    <p:extLst>
      <p:ext uri="{BB962C8B-B14F-4D97-AF65-F5344CB8AC3E}">
        <p14:creationId xmlns:p14="http://schemas.microsoft.com/office/powerpoint/2010/main" val="6105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Afternoon, Evening</a:t>
            </a:r>
          </a:p>
          <a:p>
            <a:endParaRPr lang="en-US" dirty="0"/>
          </a:p>
          <a:p>
            <a:r>
              <a:rPr lang="en-US" dirty="0"/>
              <a:t>I want to share with you the Matthew 25 Invitation being issued by the Presbyterian Mission agency to all churches, mid-councils, groups and organizations of the Presbyterian Church USA.</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97AB254-156F-462C-B351-C36CC10046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345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Congregational Vitality is determined by faithfulness to the Gospel which is shaped by </a:t>
            </a:r>
            <a:r>
              <a:rPr lang="en-US" b="1" dirty="0"/>
              <a:t>intentional growth in faith and practice or engagement of faith in community.</a:t>
            </a:r>
          </a:p>
          <a:p>
            <a:endParaRPr lang="en-US" b="0" dirty="0"/>
          </a:p>
          <a:p>
            <a:r>
              <a:rPr lang="en-US" b="0" dirty="0"/>
              <a:t>Vitality Not determined by the size of the congregation or budget</a:t>
            </a:r>
          </a:p>
          <a:p>
            <a:endParaRPr lang="en-US" b="0" dirty="0"/>
          </a:p>
          <a:p>
            <a:r>
              <a:rPr lang="en-US" b="0" dirty="0"/>
              <a:t>A question to test one’s vitality is who would miss your ministry besides the people who are now apart if you were to close your doors?</a:t>
            </a:r>
          </a:p>
          <a:p>
            <a:endParaRPr lang="en-US" b="0" dirty="0"/>
          </a:p>
          <a:p>
            <a:r>
              <a:rPr lang="en-US" b="0" dirty="0"/>
              <a:t>Vitality includes evangelism and church growth</a:t>
            </a:r>
          </a:p>
        </p:txBody>
      </p:sp>
      <p:sp>
        <p:nvSpPr>
          <p:cNvPr id="4" name="Slide Number Placeholder 3"/>
          <p:cNvSpPr>
            <a:spLocks noGrp="1"/>
          </p:cNvSpPr>
          <p:nvPr>
            <p:ph type="sldNum" sz="quarter" idx="5"/>
          </p:nvPr>
        </p:nvSpPr>
        <p:spPr/>
        <p:txBody>
          <a:bodyPr/>
          <a:lstStyle/>
          <a:p>
            <a:fld id="{D303CA98-A60F-4E0D-873B-A61330B34E0C}" type="slidenum">
              <a:rPr lang="en-US" smtClean="0"/>
              <a:t>13</a:t>
            </a:fld>
            <a:endParaRPr lang="en-US" dirty="0"/>
          </a:p>
        </p:txBody>
      </p:sp>
    </p:spTree>
    <p:extLst>
      <p:ext uri="{BB962C8B-B14F-4D97-AF65-F5344CB8AC3E}">
        <p14:creationId xmlns:p14="http://schemas.microsoft.com/office/powerpoint/2010/main" val="51164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25 provides a sound biblical and theological basis for the Presbyterian Mission Agency’s 2019-2020 focus on</a:t>
            </a:r>
          </a:p>
          <a:p>
            <a:r>
              <a:rPr lang="en-US" dirty="0"/>
              <a:t> </a:t>
            </a:r>
          </a:p>
          <a:p>
            <a:r>
              <a:rPr lang="en-US" sz="1200" dirty="0">
                <a:latin typeface="Calibri Light" panose="020F0302020204030204" pitchFamily="34" charset="0"/>
                <a:cs typeface="Calibri Light" panose="020F0302020204030204" pitchFamily="34" charset="0"/>
              </a:rPr>
              <a:t>Building Congregational Vitality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cs typeface="Calibri Light" panose="020F0302020204030204" pitchFamily="34" charset="0"/>
              </a:rPr>
              <a:t>Dismantling Structural Racism</a:t>
            </a:r>
          </a:p>
          <a:p>
            <a:r>
              <a:rPr lang="en-US" sz="1200" dirty="0">
                <a:latin typeface="Calibri Light" panose="020F0302020204030204" pitchFamily="34" charset="0"/>
                <a:cs typeface="Calibri Light" panose="020F0302020204030204" pitchFamily="34" charset="0"/>
              </a:rPr>
              <a:t>Eradicating Systemic Poverty</a:t>
            </a:r>
          </a:p>
          <a:p>
            <a:endParaRPr lang="en-US" sz="1200" dirty="0">
              <a:latin typeface="Calibri Light" panose="020F03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A314A8A-4DE6-4EF1-90DB-E93DCC5DE3A6}" type="slidenum">
              <a:rPr lang="en-US" smtClean="0"/>
              <a:t>15</a:t>
            </a:fld>
            <a:endParaRPr lang="en-US"/>
          </a:p>
        </p:txBody>
      </p:sp>
    </p:spTree>
    <p:extLst>
      <p:ext uri="{BB962C8B-B14F-4D97-AF65-F5344CB8AC3E}">
        <p14:creationId xmlns:p14="http://schemas.microsoft.com/office/powerpoint/2010/main" val="147880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Structural racism moves beyond micro-aggressions and individual behavior to systems.</a:t>
            </a:r>
          </a:p>
          <a:p>
            <a:endParaRPr lang="en-US" dirty="0"/>
          </a:p>
          <a:p>
            <a:r>
              <a:rPr lang="en-US" dirty="0"/>
              <a:t>“All Privileged groups, they believed they deserved their riches and advantages, no matter how brutally the original wealth and power might have been accrued….”Nicholas Sparks – Every Breath, pg22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White Privilege – How Europeans benefit from the practices designed to promote them over and against people of color  </a:t>
            </a:r>
          </a:p>
          <a:p>
            <a:endParaRPr lang="en-US" dirty="0"/>
          </a:p>
        </p:txBody>
      </p:sp>
      <p:sp>
        <p:nvSpPr>
          <p:cNvPr id="4" name="Slide Number Placeholder 3"/>
          <p:cNvSpPr>
            <a:spLocks noGrp="1"/>
          </p:cNvSpPr>
          <p:nvPr>
            <p:ph type="sldNum" sz="quarter" idx="5"/>
          </p:nvPr>
        </p:nvSpPr>
        <p:spPr/>
        <p:txBody>
          <a:bodyPr/>
          <a:lstStyle/>
          <a:p>
            <a:fld id="{D303CA98-A60F-4E0D-873B-A61330B34E0C}" type="slidenum">
              <a:rPr lang="en-US" smtClean="0"/>
              <a:t>16</a:t>
            </a:fld>
            <a:endParaRPr lang="en-US" dirty="0"/>
          </a:p>
        </p:txBody>
      </p:sp>
    </p:spTree>
    <p:extLst>
      <p:ext uri="{BB962C8B-B14F-4D97-AF65-F5344CB8AC3E}">
        <p14:creationId xmlns:p14="http://schemas.microsoft.com/office/powerpoint/2010/main" val="471474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25 provides a sound biblical and theological basis for the Presbyterian Mission Agency’s 2019-2020 focus on</a:t>
            </a:r>
          </a:p>
          <a:p>
            <a:r>
              <a:rPr lang="en-US" dirty="0"/>
              <a:t> </a:t>
            </a:r>
          </a:p>
          <a:p>
            <a:r>
              <a:rPr lang="en-US" sz="1200" dirty="0">
                <a:latin typeface="Calibri Light" panose="020F0302020204030204" pitchFamily="34" charset="0"/>
                <a:cs typeface="Calibri Light" panose="020F0302020204030204" pitchFamily="34" charset="0"/>
              </a:rPr>
              <a:t>Building Congregational Vitality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cs typeface="Calibri Light" panose="020F0302020204030204" pitchFamily="34" charset="0"/>
              </a:rPr>
              <a:t>Dismantling Structural Racism</a:t>
            </a:r>
          </a:p>
          <a:p>
            <a:r>
              <a:rPr lang="en-US" sz="1200" dirty="0">
                <a:latin typeface="Calibri Light" panose="020F0302020204030204" pitchFamily="34" charset="0"/>
                <a:cs typeface="Calibri Light" panose="020F0302020204030204" pitchFamily="34" charset="0"/>
              </a:rPr>
              <a:t>Eradicating Systemic Poverty</a:t>
            </a:r>
          </a:p>
          <a:p>
            <a:endParaRPr lang="en-US" sz="1200" dirty="0">
              <a:latin typeface="Calibri Light" panose="020F03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A314A8A-4DE6-4EF1-90DB-E93DCC5DE3A6}" type="slidenum">
              <a:rPr lang="en-US" smtClean="0"/>
              <a:t>18</a:t>
            </a:fld>
            <a:endParaRPr lang="en-US"/>
          </a:p>
        </p:txBody>
      </p:sp>
    </p:spTree>
    <p:extLst>
      <p:ext uri="{BB962C8B-B14F-4D97-AF65-F5344CB8AC3E}">
        <p14:creationId xmlns:p14="http://schemas.microsoft.com/office/powerpoint/2010/main" val="35166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Systemic poverty requires that we not only be compassionate, but we deal with the issues the create the need for compassion.</a:t>
            </a:r>
          </a:p>
          <a:p>
            <a:r>
              <a:rPr lang="en-US" dirty="0"/>
              <a:t>“If one fish rolls up on the shore you say, what’s wrong with the fish– if a school of fish shows up on the shore you ask, what is wrong with the water?” </a:t>
            </a:r>
          </a:p>
          <a:p>
            <a:r>
              <a:rPr lang="en-US" dirty="0"/>
              <a:t>We want to change the water, so the fish can swim free.</a:t>
            </a:r>
          </a:p>
        </p:txBody>
      </p:sp>
      <p:sp>
        <p:nvSpPr>
          <p:cNvPr id="4" name="Slide Number Placeholder 3"/>
          <p:cNvSpPr>
            <a:spLocks noGrp="1"/>
          </p:cNvSpPr>
          <p:nvPr>
            <p:ph type="sldNum" sz="quarter" idx="5"/>
          </p:nvPr>
        </p:nvSpPr>
        <p:spPr/>
        <p:txBody>
          <a:bodyPr/>
          <a:lstStyle/>
          <a:p>
            <a:fld id="{D303CA98-A60F-4E0D-873B-A61330B34E0C}" type="slidenum">
              <a:rPr lang="en-US" smtClean="0"/>
              <a:t>19</a:t>
            </a:fld>
            <a:endParaRPr lang="en-US" dirty="0"/>
          </a:p>
        </p:txBody>
      </p:sp>
    </p:spTree>
    <p:extLst>
      <p:ext uri="{BB962C8B-B14F-4D97-AF65-F5344CB8AC3E}">
        <p14:creationId xmlns:p14="http://schemas.microsoft.com/office/powerpoint/2010/main" val="413725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25 provides a sound biblical and theological basis for the Presbyterian Mission Agency’s 2019-2020 focus on</a:t>
            </a:r>
          </a:p>
          <a:p>
            <a:r>
              <a:rPr lang="en-US" dirty="0"/>
              <a:t> </a:t>
            </a:r>
          </a:p>
          <a:p>
            <a:r>
              <a:rPr lang="en-US" sz="1200" dirty="0">
                <a:latin typeface="Calibri Light" panose="020F0302020204030204" pitchFamily="34" charset="0"/>
                <a:cs typeface="Calibri Light" panose="020F0302020204030204" pitchFamily="34" charset="0"/>
              </a:rPr>
              <a:t>Building Congregational Vitality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cs typeface="Calibri Light" panose="020F0302020204030204" pitchFamily="34" charset="0"/>
              </a:rPr>
              <a:t>Dismantling Structural Racism</a:t>
            </a:r>
          </a:p>
          <a:p>
            <a:r>
              <a:rPr lang="en-US" sz="1200" dirty="0">
                <a:latin typeface="Calibri Light" panose="020F0302020204030204" pitchFamily="34" charset="0"/>
                <a:cs typeface="Calibri Light" panose="020F0302020204030204" pitchFamily="34" charset="0"/>
              </a:rPr>
              <a:t>Eradicating Systemic Poverty</a:t>
            </a:r>
          </a:p>
          <a:p>
            <a:endParaRPr lang="en-US" sz="1200" dirty="0">
              <a:latin typeface="Calibri Light" panose="020F03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A314A8A-4DE6-4EF1-90DB-E93DCC5DE3A6}" type="slidenum">
              <a:rPr lang="en-US" smtClean="0"/>
              <a:t>21</a:t>
            </a:fld>
            <a:endParaRPr lang="en-US"/>
          </a:p>
        </p:txBody>
      </p:sp>
    </p:spTree>
    <p:extLst>
      <p:ext uri="{BB962C8B-B14F-4D97-AF65-F5344CB8AC3E}">
        <p14:creationId xmlns:p14="http://schemas.microsoft.com/office/powerpoint/2010/main" val="416320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accepting the Matthew 25 invitation, you can help our denomination become a more relevant presence in the world by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Connecting and uniting the PC(USA), creating a spark that energizes and joins us in our common mission together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Celebrating and calling forth churches that actively engage the world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Showing our understanding as Presbyterian Christians that we are “saved to serve”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03CA98-A60F-4E0D-873B-A61330B34E0C}"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90372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 Agency Leadership Cabinet worked together to identify their why statement.</a:t>
            </a:r>
          </a:p>
          <a:p>
            <a:endParaRPr lang="en-US" dirty="0"/>
          </a:p>
          <a:p>
            <a:r>
              <a:rPr lang="en-US" dirty="0"/>
              <a:t>As John’s Gospel tells us, “New possibilities—new ways of living together so that all people have the opportunity to live to the fullest.” John 10:10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3CA98-A60F-4E0D-873B-A61330B34E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931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25 is a living translation of Jesus Christ - </a:t>
            </a:r>
            <a:r>
              <a:rPr lang="en-US" sz="1200" b="0" i="0" u="none" strike="noStrike" kern="1200" baseline="0" dirty="0">
                <a:solidFill>
                  <a:schemeClr val="tx1"/>
                </a:solidFill>
                <a:latin typeface="+mn-lt"/>
                <a:ea typeface="+mn-ea"/>
                <a:cs typeface="+mn-cs"/>
              </a:rPr>
              <a:t>strengthening relationships, transforming your church, and bringing alive your commitment to “serve the least of these” in your community and around the world.</a:t>
            </a:r>
            <a:endParaRPr lang="en-US" dirty="0"/>
          </a:p>
        </p:txBody>
      </p:sp>
      <p:sp>
        <p:nvSpPr>
          <p:cNvPr id="4" name="Slide Number Placeholder 3"/>
          <p:cNvSpPr>
            <a:spLocks noGrp="1"/>
          </p:cNvSpPr>
          <p:nvPr>
            <p:ph type="sldNum" sz="quarter" idx="5"/>
          </p:nvPr>
        </p:nvSpPr>
        <p:spPr/>
        <p:txBody>
          <a:bodyPr/>
          <a:lstStyle/>
          <a:p>
            <a:fld id="{7A314A8A-4DE6-4EF1-90DB-E93DCC5DE3A6}" type="slidenum">
              <a:rPr lang="en-US" smtClean="0"/>
              <a:t>24</a:t>
            </a:fld>
            <a:endParaRPr lang="en-US"/>
          </a:p>
        </p:txBody>
      </p:sp>
    </p:spTree>
    <p:extLst>
      <p:ext uri="{BB962C8B-B14F-4D97-AF65-F5344CB8AC3E}">
        <p14:creationId xmlns:p14="http://schemas.microsoft.com/office/powerpoint/2010/main" val="218993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read these passages together.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314A8A-4DE6-4EF1-90DB-E93DCC5DE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59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314A8A-4DE6-4EF1-90DB-E93DCC5DE3A6}" type="slidenum">
              <a:rPr lang="en-US" smtClean="0"/>
              <a:t>6</a:t>
            </a:fld>
            <a:endParaRPr lang="en-US"/>
          </a:p>
        </p:txBody>
      </p:sp>
    </p:spTree>
    <p:extLst>
      <p:ext uri="{BB962C8B-B14F-4D97-AF65-F5344CB8AC3E}">
        <p14:creationId xmlns:p14="http://schemas.microsoft.com/office/powerpoint/2010/main" val="119532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314A8A-4DE6-4EF1-90DB-E93DCC5DE3A6}" type="slidenum">
              <a:rPr lang="en-US" smtClean="0"/>
              <a:t>7</a:t>
            </a:fld>
            <a:endParaRPr lang="en-US"/>
          </a:p>
        </p:txBody>
      </p:sp>
    </p:spTree>
    <p:extLst>
      <p:ext uri="{BB962C8B-B14F-4D97-AF65-F5344CB8AC3E}">
        <p14:creationId xmlns:p14="http://schemas.microsoft.com/office/powerpoint/2010/main" val="473034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314A8A-4DE6-4EF1-90DB-E93DCC5DE3A6}" type="slidenum">
              <a:rPr lang="en-US" smtClean="0"/>
              <a:t>8</a:t>
            </a:fld>
            <a:endParaRPr lang="en-US"/>
          </a:p>
        </p:txBody>
      </p:sp>
    </p:spTree>
    <p:extLst>
      <p:ext uri="{BB962C8B-B14F-4D97-AF65-F5344CB8AC3E}">
        <p14:creationId xmlns:p14="http://schemas.microsoft.com/office/powerpoint/2010/main" val="426217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314A8A-4DE6-4EF1-90DB-E93DCC5DE3A6}" type="slidenum">
              <a:rPr lang="en-US" smtClean="0"/>
              <a:t>9</a:t>
            </a:fld>
            <a:endParaRPr lang="en-US"/>
          </a:p>
        </p:txBody>
      </p:sp>
    </p:spTree>
    <p:extLst>
      <p:ext uri="{BB962C8B-B14F-4D97-AF65-F5344CB8AC3E}">
        <p14:creationId xmlns:p14="http://schemas.microsoft.com/office/powerpoint/2010/main" val="3989752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314A8A-4DE6-4EF1-90DB-E93DCC5DE3A6}" type="slidenum">
              <a:rPr lang="en-US" smtClean="0"/>
              <a:t>10</a:t>
            </a:fld>
            <a:endParaRPr lang="en-US"/>
          </a:p>
        </p:txBody>
      </p:sp>
    </p:spTree>
    <p:extLst>
      <p:ext uri="{BB962C8B-B14F-4D97-AF65-F5344CB8AC3E}">
        <p14:creationId xmlns:p14="http://schemas.microsoft.com/office/powerpoint/2010/main" val="4559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Jesus is calling us to put legs to love, feet to faith and hands to hope.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3CA98-A60F-4E0D-873B-A61330B34E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89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25 provides a sound biblical and theological basis for the Presbyterian Mission Agency’s 2019-2020 focus on</a:t>
            </a:r>
          </a:p>
          <a:p>
            <a:r>
              <a:rPr lang="en-US" dirty="0"/>
              <a:t> </a:t>
            </a:r>
          </a:p>
          <a:p>
            <a:r>
              <a:rPr lang="en-US" sz="1200" dirty="0">
                <a:latin typeface="Calibri Light" panose="020F0302020204030204" pitchFamily="34" charset="0"/>
                <a:cs typeface="Calibri Light" panose="020F0302020204030204" pitchFamily="34" charset="0"/>
              </a:rPr>
              <a:t>Building Congregational Vitality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cs typeface="Calibri Light" panose="020F0302020204030204" pitchFamily="34" charset="0"/>
              </a:rPr>
              <a:t>Dismantling Structural Racism</a:t>
            </a:r>
          </a:p>
          <a:p>
            <a:r>
              <a:rPr lang="en-US" sz="1200" dirty="0">
                <a:latin typeface="Calibri Light" panose="020F0302020204030204" pitchFamily="34" charset="0"/>
                <a:cs typeface="Calibri Light" panose="020F0302020204030204" pitchFamily="34" charset="0"/>
              </a:rPr>
              <a:t>Eradicating Systemic Poverty</a:t>
            </a:r>
          </a:p>
          <a:p>
            <a:endParaRPr lang="en-US" sz="1200" dirty="0">
              <a:latin typeface="Calibri Light" panose="020F0302020204030204" pitchFamily="34" charset="0"/>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A314A8A-4DE6-4EF1-90DB-E93DCC5DE3A6}" type="slidenum">
              <a:rPr lang="en-US" smtClean="0"/>
              <a:t>12</a:t>
            </a:fld>
            <a:endParaRPr lang="en-US"/>
          </a:p>
        </p:txBody>
      </p:sp>
    </p:spTree>
    <p:extLst>
      <p:ext uri="{BB962C8B-B14F-4D97-AF65-F5344CB8AC3E}">
        <p14:creationId xmlns:p14="http://schemas.microsoft.com/office/powerpoint/2010/main" val="255757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B8B549-31AA-794C-A753-3A1C4D21A90C}"/>
              </a:ext>
            </a:extLst>
          </p:cNvPr>
          <p:cNvSpPr>
            <a:spLocks noGrp="1"/>
          </p:cNvSpPr>
          <p:nvPr>
            <p:ph type="dt" sz="half" idx="10"/>
          </p:nvPr>
        </p:nvSpPr>
        <p:spPr/>
        <p:txBody>
          <a:bodyPr/>
          <a:lstStyle>
            <a:lvl1pPr>
              <a:defRPr/>
            </a:lvl1pPr>
          </a:lstStyle>
          <a:p>
            <a:pPr>
              <a:defRPr/>
            </a:pPr>
            <a:fld id="{5C661CC4-0362-2644-ABEB-D58EC6A8E3B6}" type="datetimeFigureOut">
              <a:rPr lang="en-US"/>
              <a:pPr>
                <a:defRPr/>
              </a:pPr>
              <a:t>4/12/2021</a:t>
            </a:fld>
            <a:endParaRPr lang="en-US" dirty="0"/>
          </a:p>
        </p:txBody>
      </p:sp>
      <p:sp>
        <p:nvSpPr>
          <p:cNvPr id="5" name="Footer Placeholder 4">
            <a:extLst>
              <a:ext uri="{FF2B5EF4-FFF2-40B4-BE49-F238E27FC236}">
                <a16:creationId xmlns:a16="http://schemas.microsoft.com/office/drawing/2014/main" id="{C90F122E-34EC-3847-96F4-3E7D50AAD27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C2E8407-D9AA-3E4A-88DD-0931C18FB34D}"/>
              </a:ext>
            </a:extLst>
          </p:cNvPr>
          <p:cNvSpPr>
            <a:spLocks noGrp="1"/>
          </p:cNvSpPr>
          <p:nvPr>
            <p:ph type="sldNum" sz="quarter" idx="12"/>
          </p:nvPr>
        </p:nvSpPr>
        <p:spPr/>
        <p:txBody>
          <a:bodyPr/>
          <a:lstStyle>
            <a:lvl1pPr>
              <a:defRPr/>
            </a:lvl1pPr>
          </a:lstStyle>
          <a:p>
            <a:pPr>
              <a:defRPr/>
            </a:pPr>
            <a:fld id="{C68A1F28-A958-124B-B697-E61E890331EF}" type="slidenum">
              <a:rPr lang="en-US"/>
              <a:pPr>
                <a:defRPr/>
              </a:pPr>
              <a:t>‹#›</a:t>
            </a:fld>
            <a:endParaRPr lang="en-US" dirty="0"/>
          </a:p>
        </p:txBody>
      </p:sp>
    </p:spTree>
    <p:extLst>
      <p:ext uri="{BB962C8B-B14F-4D97-AF65-F5344CB8AC3E}">
        <p14:creationId xmlns:p14="http://schemas.microsoft.com/office/powerpoint/2010/main" val="7893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9C4BA-760B-AC45-839B-34AB9B77DB71}"/>
              </a:ext>
            </a:extLst>
          </p:cNvPr>
          <p:cNvSpPr>
            <a:spLocks noGrp="1"/>
          </p:cNvSpPr>
          <p:nvPr>
            <p:ph type="dt" sz="half" idx="10"/>
          </p:nvPr>
        </p:nvSpPr>
        <p:spPr/>
        <p:txBody>
          <a:bodyPr/>
          <a:lstStyle>
            <a:lvl1pPr>
              <a:defRPr/>
            </a:lvl1pPr>
          </a:lstStyle>
          <a:p>
            <a:pPr>
              <a:defRPr/>
            </a:pPr>
            <a:fld id="{A9FF4B54-D1DC-3D4C-80F3-0D9EFB81305F}" type="datetimeFigureOut">
              <a:rPr lang="en-US"/>
              <a:pPr>
                <a:defRPr/>
              </a:pPr>
              <a:t>4/12/2021</a:t>
            </a:fld>
            <a:endParaRPr lang="en-US" dirty="0"/>
          </a:p>
        </p:txBody>
      </p:sp>
      <p:sp>
        <p:nvSpPr>
          <p:cNvPr id="5" name="Footer Placeholder 4">
            <a:extLst>
              <a:ext uri="{FF2B5EF4-FFF2-40B4-BE49-F238E27FC236}">
                <a16:creationId xmlns:a16="http://schemas.microsoft.com/office/drawing/2014/main" id="{B40BB753-9821-B942-8842-9FF3F2AD5D6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BD87795-FA81-1D43-A169-68C86ADD123C}"/>
              </a:ext>
            </a:extLst>
          </p:cNvPr>
          <p:cNvSpPr>
            <a:spLocks noGrp="1"/>
          </p:cNvSpPr>
          <p:nvPr>
            <p:ph type="sldNum" sz="quarter" idx="12"/>
          </p:nvPr>
        </p:nvSpPr>
        <p:spPr/>
        <p:txBody>
          <a:bodyPr/>
          <a:lstStyle>
            <a:lvl1pPr>
              <a:defRPr/>
            </a:lvl1pPr>
          </a:lstStyle>
          <a:p>
            <a:pPr>
              <a:defRPr/>
            </a:pPr>
            <a:fld id="{864B699D-6B1D-B34B-B5C2-82D62AF6BF80}" type="slidenum">
              <a:rPr lang="en-US"/>
              <a:pPr>
                <a:defRPr/>
              </a:pPr>
              <a:t>‹#›</a:t>
            </a:fld>
            <a:endParaRPr lang="en-US" dirty="0"/>
          </a:p>
        </p:txBody>
      </p:sp>
    </p:spTree>
    <p:extLst>
      <p:ext uri="{BB962C8B-B14F-4D97-AF65-F5344CB8AC3E}">
        <p14:creationId xmlns:p14="http://schemas.microsoft.com/office/powerpoint/2010/main" val="2419667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F6B8F4-2DF7-4E71-A5A2-04646EE3FB6C}"/>
              </a:ext>
            </a:extLst>
          </p:cNvPr>
          <p:cNvSpPr>
            <a:spLocks noGrp="1"/>
          </p:cNvSpPr>
          <p:nvPr>
            <p:ph type="dt" sz="half" idx="10"/>
          </p:nvPr>
        </p:nvSpPr>
        <p:spPr/>
        <p:txBody>
          <a:bodyPr/>
          <a:lstStyle>
            <a:lvl1pPr>
              <a:defRPr/>
            </a:lvl1pPr>
          </a:lstStyle>
          <a:p>
            <a:pPr>
              <a:defRPr/>
            </a:pPr>
            <a:fld id="{6CEE3B03-0C1A-48D3-AA17-4F59420199AC}" type="datetimeFigureOut">
              <a:rPr lang="en-US"/>
              <a:pPr>
                <a:defRPr/>
              </a:pPr>
              <a:t>4/12/2021</a:t>
            </a:fld>
            <a:endParaRPr lang="en-US"/>
          </a:p>
        </p:txBody>
      </p:sp>
      <p:sp>
        <p:nvSpPr>
          <p:cNvPr id="5" name="Footer Placeholder 4">
            <a:extLst>
              <a:ext uri="{FF2B5EF4-FFF2-40B4-BE49-F238E27FC236}">
                <a16:creationId xmlns:a16="http://schemas.microsoft.com/office/drawing/2014/main" id="{4050EB8A-9401-4A3D-8E32-8550BD7FC7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BE3D2F-D46F-4F03-B7FC-DCAC8F0CA912}"/>
              </a:ext>
            </a:extLst>
          </p:cNvPr>
          <p:cNvSpPr>
            <a:spLocks noGrp="1"/>
          </p:cNvSpPr>
          <p:nvPr>
            <p:ph type="sldNum" sz="quarter" idx="12"/>
          </p:nvPr>
        </p:nvSpPr>
        <p:spPr/>
        <p:txBody>
          <a:bodyPr/>
          <a:lstStyle>
            <a:lvl1pPr>
              <a:defRPr/>
            </a:lvl1pPr>
          </a:lstStyle>
          <a:p>
            <a:pPr>
              <a:defRPr/>
            </a:pPr>
            <a:fld id="{4970B152-017E-4771-8832-485D9BD4BDE7}" type="slidenum">
              <a:rPr lang="en-US"/>
              <a:pPr>
                <a:defRPr/>
              </a:pPr>
              <a:t>‹#›</a:t>
            </a:fld>
            <a:endParaRPr lang="en-US"/>
          </a:p>
        </p:txBody>
      </p:sp>
    </p:spTree>
    <p:extLst>
      <p:ext uri="{BB962C8B-B14F-4D97-AF65-F5344CB8AC3E}">
        <p14:creationId xmlns:p14="http://schemas.microsoft.com/office/powerpoint/2010/main" val="38142365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718E4-C357-42F9-976F-60955E1701EB}"/>
              </a:ext>
            </a:extLst>
          </p:cNvPr>
          <p:cNvSpPr>
            <a:spLocks noGrp="1"/>
          </p:cNvSpPr>
          <p:nvPr>
            <p:ph type="dt" sz="half" idx="10"/>
          </p:nvPr>
        </p:nvSpPr>
        <p:spPr/>
        <p:txBody>
          <a:bodyPr/>
          <a:lstStyle>
            <a:lvl1pPr>
              <a:defRPr/>
            </a:lvl1pPr>
          </a:lstStyle>
          <a:p>
            <a:pPr>
              <a:defRPr/>
            </a:pPr>
            <a:fld id="{853E015A-23E6-4997-94B9-020E8FD800C0}" type="datetimeFigureOut">
              <a:rPr lang="en-US"/>
              <a:pPr>
                <a:defRPr/>
              </a:pPr>
              <a:t>4/12/2021</a:t>
            </a:fld>
            <a:endParaRPr lang="en-US"/>
          </a:p>
        </p:txBody>
      </p:sp>
      <p:sp>
        <p:nvSpPr>
          <p:cNvPr id="5" name="Footer Placeholder 4">
            <a:extLst>
              <a:ext uri="{FF2B5EF4-FFF2-40B4-BE49-F238E27FC236}">
                <a16:creationId xmlns:a16="http://schemas.microsoft.com/office/drawing/2014/main" id="{1F64B9B1-C947-4D8F-9F87-30CFB3C848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5F75B63-617C-4D65-9E98-5FCB940ECEDB}"/>
              </a:ext>
            </a:extLst>
          </p:cNvPr>
          <p:cNvSpPr>
            <a:spLocks noGrp="1"/>
          </p:cNvSpPr>
          <p:nvPr>
            <p:ph type="sldNum" sz="quarter" idx="12"/>
          </p:nvPr>
        </p:nvSpPr>
        <p:spPr/>
        <p:txBody>
          <a:bodyPr/>
          <a:lstStyle>
            <a:lvl1pPr>
              <a:defRPr/>
            </a:lvl1pPr>
          </a:lstStyle>
          <a:p>
            <a:pPr>
              <a:defRPr/>
            </a:pPr>
            <a:fld id="{47ACD8C1-860D-49C2-96B9-5441AC1E91EB}" type="slidenum">
              <a:rPr lang="en-US"/>
              <a:pPr>
                <a:defRPr/>
              </a:pPr>
              <a:t>‹#›</a:t>
            </a:fld>
            <a:endParaRPr lang="en-US"/>
          </a:p>
        </p:txBody>
      </p:sp>
    </p:spTree>
    <p:extLst>
      <p:ext uri="{BB962C8B-B14F-4D97-AF65-F5344CB8AC3E}">
        <p14:creationId xmlns:p14="http://schemas.microsoft.com/office/powerpoint/2010/main" val="24684695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3CD350-682C-4A4B-882F-88C4DDF2B0AA}"/>
              </a:ext>
            </a:extLst>
          </p:cNvPr>
          <p:cNvSpPr>
            <a:spLocks noGrp="1"/>
          </p:cNvSpPr>
          <p:nvPr>
            <p:ph type="dt" sz="half" idx="10"/>
          </p:nvPr>
        </p:nvSpPr>
        <p:spPr/>
        <p:txBody>
          <a:bodyPr/>
          <a:lstStyle>
            <a:lvl1pPr>
              <a:defRPr/>
            </a:lvl1pPr>
          </a:lstStyle>
          <a:p>
            <a:pPr>
              <a:defRPr/>
            </a:pPr>
            <a:fld id="{099FC08B-B337-4D61-BDE8-AF1677B607A2}" type="datetimeFigureOut">
              <a:rPr lang="en-US"/>
              <a:pPr>
                <a:defRPr/>
              </a:pPr>
              <a:t>4/12/2021</a:t>
            </a:fld>
            <a:endParaRPr lang="en-US"/>
          </a:p>
        </p:txBody>
      </p:sp>
      <p:sp>
        <p:nvSpPr>
          <p:cNvPr id="5" name="Footer Placeholder 4">
            <a:extLst>
              <a:ext uri="{FF2B5EF4-FFF2-40B4-BE49-F238E27FC236}">
                <a16:creationId xmlns:a16="http://schemas.microsoft.com/office/drawing/2014/main" id="{069D24B8-3A05-44A0-890B-537040EE0C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4BF4B8-147E-4D11-949B-5D5E1FBAF681}"/>
              </a:ext>
            </a:extLst>
          </p:cNvPr>
          <p:cNvSpPr>
            <a:spLocks noGrp="1"/>
          </p:cNvSpPr>
          <p:nvPr>
            <p:ph type="sldNum" sz="quarter" idx="12"/>
          </p:nvPr>
        </p:nvSpPr>
        <p:spPr/>
        <p:txBody>
          <a:bodyPr/>
          <a:lstStyle>
            <a:lvl1pPr>
              <a:defRPr/>
            </a:lvl1pPr>
          </a:lstStyle>
          <a:p>
            <a:pPr>
              <a:defRPr/>
            </a:pPr>
            <a:fld id="{F7DBB506-EA80-4622-8E26-941EA0D7FCC6}" type="slidenum">
              <a:rPr lang="en-US"/>
              <a:pPr>
                <a:defRPr/>
              </a:pPr>
              <a:t>‹#›</a:t>
            </a:fld>
            <a:endParaRPr lang="en-US"/>
          </a:p>
        </p:txBody>
      </p:sp>
    </p:spTree>
    <p:extLst>
      <p:ext uri="{BB962C8B-B14F-4D97-AF65-F5344CB8AC3E}">
        <p14:creationId xmlns:p14="http://schemas.microsoft.com/office/powerpoint/2010/main" val="4992023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87181D2-D0C6-4332-A4E4-023FD3EC8EDE}"/>
              </a:ext>
            </a:extLst>
          </p:cNvPr>
          <p:cNvSpPr>
            <a:spLocks noGrp="1"/>
          </p:cNvSpPr>
          <p:nvPr>
            <p:ph type="dt" sz="half" idx="10"/>
          </p:nvPr>
        </p:nvSpPr>
        <p:spPr/>
        <p:txBody>
          <a:bodyPr/>
          <a:lstStyle>
            <a:lvl1pPr>
              <a:defRPr/>
            </a:lvl1pPr>
          </a:lstStyle>
          <a:p>
            <a:pPr>
              <a:defRPr/>
            </a:pPr>
            <a:fld id="{D1400627-1ADA-4126-82AF-4A617F2358F4}" type="datetimeFigureOut">
              <a:rPr lang="en-US"/>
              <a:pPr>
                <a:defRPr/>
              </a:pPr>
              <a:t>4/12/2021</a:t>
            </a:fld>
            <a:endParaRPr lang="en-US"/>
          </a:p>
        </p:txBody>
      </p:sp>
      <p:sp>
        <p:nvSpPr>
          <p:cNvPr id="6" name="Footer Placeholder 4">
            <a:extLst>
              <a:ext uri="{FF2B5EF4-FFF2-40B4-BE49-F238E27FC236}">
                <a16:creationId xmlns:a16="http://schemas.microsoft.com/office/drawing/2014/main" id="{DA90145A-4319-4D9A-ADB2-7204E56473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F5C00F-885A-4E46-B5F4-4B81EEFF66C3}"/>
              </a:ext>
            </a:extLst>
          </p:cNvPr>
          <p:cNvSpPr>
            <a:spLocks noGrp="1"/>
          </p:cNvSpPr>
          <p:nvPr>
            <p:ph type="sldNum" sz="quarter" idx="12"/>
          </p:nvPr>
        </p:nvSpPr>
        <p:spPr/>
        <p:txBody>
          <a:bodyPr/>
          <a:lstStyle>
            <a:lvl1pPr>
              <a:defRPr/>
            </a:lvl1pPr>
          </a:lstStyle>
          <a:p>
            <a:pPr>
              <a:defRPr/>
            </a:pPr>
            <a:fld id="{D4EB4013-9AEE-4894-A636-6BEAA437FC6B}" type="slidenum">
              <a:rPr lang="en-US"/>
              <a:pPr>
                <a:defRPr/>
              </a:pPr>
              <a:t>‹#›</a:t>
            </a:fld>
            <a:endParaRPr lang="en-US"/>
          </a:p>
        </p:txBody>
      </p:sp>
    </p:spTree>
    <p:extLst>
      <p:ext uri="{BB962C8B-B14F-4D97-AF65-F5344CB8AC3E}">
        <p14:creationId xmlns:p14="http://schemas.microsoft.com/office/powerpoint/2010/main" val="36428557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8DC7F4-7B97-4D13-947E-ED7CAA17F6A3}"/>
              </a:ext>
            </a:extLst>
          </p:cNvPr>
          <p:cNvSpPr>
            <a:spLocks noGrp="1"/>
          </p:cNvSpPr>
          <p:nvPr>
            <p:ph type="dt" sz="half" idx="10"/>
          </p:nvPr>
        </p:nvSpPr>
        <p:spPr/>
        <p:txBody>
          <a:bodyPr/>
          <a:lstStyle>
            <a:lvl1pPr>
              <a:defRPr/>
            </a:lvl1pPr>
          </a:lstStyle>
          <a:p>
            <a:pPr>
              <a:defRPr/>
            </a:pPr>
            <a:fld id="{7AE04E01-4044-46C9-862E-E3FD58283F5E}" type="datetimeFigureOut">
              <a:rPr lang="en-US"/>
              <a:pPr>
                <a:defRPr/>
              </a:pPr>
              <a:t>4/12/2021</a:t>
            </a:fld>
            <a:endParaRPr lang="en-US"/>
          </a:p>
        </p:txBody>
      </p:sp>
      <p:sp>
        <p:nvSpPr>
          <p:cNvPr id="8" name="Footer Placeholder 4">
            <a:extLst>
              <a:ext uri="{FF2B5EF4-FFF2-40B4-BE49-F238E27FC236}">
                <a16:creationId xmlns:a16="http://schemas.microsoft.com/office/drawing/2014/main" id="{93E1C12C-6901-4C47-A122-CE3B9889F18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513067D-1DE5-4CBB-8CA2-E8BBA33C8C21}"/>
              </a:ext>
            </a:extLst>
          </p:cNvPr>
          <p:cNvSpPr>
            <a:spLocks noGrp="1"/>
          </p:cNvSpPr>
          <p:nvPr>
            <p:ph type="sldNum" sz="quarter" idx="12"/>
          </p:nvPr>
        </p:nvSpPr>
        <p:spPr/>
        <p:txBody>
          <a:bodyPr/>
          <a:lstStyle>
            <a:lvl1pPr>
              <a:defRPr/>
            </a:lvl1pPr>
          </a:lstStyle>
          <a:p>
            <a:pPr>
              <a:defRPr/>
            </a:pPr>
            <a:fld id="{4A68B411-AAFA-49AA-8FD1-8253986580D4}" type="slidenum">
              <a:rPr lang="en-US"/>
              <a:pPr>
                <a:defRPr/>
              </a:pPr>
              <a:t>‹#›</a:t>
            </a:fld>
            <a:endParaRPr lang="en-US"/>
          </a:p>
        </p:txBody>
      </p:sp>
    </p:spTree>
    <p:extLst>
      <p:ext uri="{BB962C8B-B14F-4D97-AF65-F5344CB8AC3E}">
        <p14:creationId xmlns:p14="http://schemas.microsoft.com/office/powerpoint/2010/main" val="9448494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AD0D948-2904-4834-8D9B-4D986C8A6392}"/>
              </a:ext>
            </a:extLst>
          </p:cNvPr>
          <p:cNvSpPr>
            <a:spLocks noGrp="1"/>
          </p:cNvSpPr>
          <p:nvPr>
            <p:ph type="dt" sz="half" idx="10"/>
          </p:nvPr>
        </p:nvSpPr>
        <p:spPr/>
        <p:txBody>
          <a:bodyPr/>
          <a:lstStyle>
            <a:lvl1pPr>
              <a:defRPr/>
            </a:lvl1pPr>
          </a:lstStyle>
          <a:p>
            <a:pPr>
              <a:defRPr/>
            </a:pPr>
            <a:fld id="{78B1B98C-2528-44D2-B20E-DA29A840C029}" type="datetimeFigureOut">
              <a:rPr lang="en-US"/>
              <a:pPr>
                <a:defRPr/>
              </a:pPr>
              <a:t>4/12/2021</a:t>
            </a:fld>
            <a:endParaRPr lang="en-US"/>
          </a:p>
        </p:txBody>
      </p:sp>
      <p:sp>
        <p:nvSpPr>
          <p:cNvPr id="4" name="Footer Placeholder 4">
            <a:extLst>
              <a:ext uri="{FF2B5EF4-FFF2-40B4-BE49-F238E27FC236}">
                <a16:creationId xmlns:a16="http://schemas.microsoft.com/office/drawing/2014/main" id="{E7B5C0D6-6225-4EE7-AEEB-D1195F949AB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25AF603-EF6F-4686-989B-3D43B7F2DC27}"/>
              </a:ext>
            </a:extLst>
          </p:cNvPr>
          <p:cNvSpPr>
            <a:spLocks noGrp="1"/>
          </p:cNvSpPr>
          <p:nvPr>
            <p:ph type="sldNum" sz="quarter" idx="12"/>
          </p:nvPr>
        </p:nvSpPr>
        <p:spPr/>
        <p:txBody>
          <a:bodyPr/>
          <a:lstStyle>
            <a:lvl1pPr>
              <a:defRPr/>
            </a:lvl1pPr>
          </a:lstStyle>
          <a:p>
            <a:pPr>
              <a:defRPr/>
            </a:pPr>
            <a:fld id="{E411D38E-0333-4A05-B5E8-F8B466EF877F}" type="slidenum">
              <a:rPr lang="en-US"/>
              <a:pPr>
                <a:defRPr/>
              </a:pPr>
              <a:t>‹#›</a:t>
            </a:fld>
            <a:endParaRPr lang="en-US"/>
          </a:p>
        </p:txBody>
      </p:sp>
    </p:spTree>
    <p:extLst>
      <p:ext uri="{BB962C8B-B14F-4D97-AF65-F5344CB8AC3E}">
        <p14:creationId xmlns:p14="http://schemas.microsoft.com/office/powerpoint/2010/main" val="6247502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A0408A-C5D6-4C7D-933C-34A92815BC6B}"/>
              </a:ext>
            </a:extLst>
          </p:cNvPr>
          <p:cNvSpPr>
            <a:spLocks noGrp="1"/>
          </p:cNvSpPr>
          <p:nvPr>
            <p:ph type="dt" sz="half" idx="10"/>
          </p:nvPr>
        </p:nvSpPr>
        <p:spPr/>
        <p:txBody>
          <a:bodyPr/>
          <a:lstStyle>
            <a:lvl1pPr>
              <a:defRPr/>
            </a:lvl1pPr>
          </a:lstStyle>
          <a:p>
            <a:pPr>
              <a:defRPr/>
            </a:pPr>
            <a:fld id="{02A2FA57-77DF-4447-9F29-FDC6490D9C0A}" type="datetimeFigureOut">
              <a:rPr lang="en-US"/>
              <a:pPr>
                <a:defRPr/>
              </a:pPr>
              <a:t>4/12/2021</a:t>
            </a:fld>
            <a:endParaRPr lang="en-US"/>
          </a:p>
        </p:txBody>
      </p:sp>
      <p:sp>
        <p:nvSpPr>
          <p:cNvPr id="3" name="Footer Placeholder 4">
            <a:extLst>
              <a:ext uri="{FF2B5EF4-FFF2-40B4-BE49-F238E27FC236}">
                <a16:creationId xmlns:a16="http://schemas.microsoft.com/office/drawing/2014/main" id="{9A108B30-D7A9-438A-B6C2-5522EAC50A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4EBBA1B-F7E2-4BE7-9454-BA5074AC7707}"/>
              </a:ext>
            </a:extLst>
          </p:cNvPr>
          <p:cNvSpPr>
            <a:spLocks noGrp="1"/>
          </p:cNvSpPr>
          <p:nvPr>
            <p:ph type="sldNum" sz="quarter" idx="12"/>
          </p:nvPr>
        </p:nvSpPr>
        <p:spPr/>
        <p:txBody>
          <a:bodyPr/>
          <a:lstStyle>
            <a:lvl1pPr>
              <a:defRPr/>
            </a:lvl1pPr>
          </a:lstStyle>
          <a:p>
            <a:pPr>
              <a:defRPr/>
            </a:pPr>
            <a:fld id="{0AECE9A8-BE8B-481B-BBAD-4E889948589D}" type="slidenum">
              <a:rPr lang="en-US"/>
              <a:pPr>
                <a:defRPr/>
              </a:pPr>
              <a:t>‹#›</a:t>
            </a:fld>
            <a:endParaRPr lang="en-US"/>
          </a:p>
        </p:txBody>
      </p:sp>
    </p:spTree>
    <p:extLst>
      <p:ext uri="{BB962C8B-B14F-4D97-AF65-F5344CB8AC3E}">
        <p14:creationId xmlns:p14="http://schemas.microsoft.com/office/powerpoint/2010/main" val="31887706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6E3B389-BFB6-475B-9615-DD01E803773B}"/>
              </a:ext>
            </a:extLst>
          </p:cNvPr>
          <p:cNvSpPr>
            <a:spLocks noGrp="1"/>
          </p:cNvSpPr>
          <p:nvPr>
            <p:ph type="dt" sz="half" idx="10"/>
          </p:nvPr>
        </p:nvSpPr>
        <p:spPr/>
        <p:txBody>
          <a:bodyPr/>
          <a:lstStyle>
            <a:lvl1pPr>
              <a:defRPr/>
            </a:lvl1pPr>
          </a:lstStyle>
          <a:p>
            <a:pPr>
              <a:defRPr/>
            </a:pPr>
            <a:fld id="{B21D4B87-A8B5-4DD8-82F9-DB46269422E6}" type="datetimeFigureOut">
              <a:rPr lang="en-US"/>
              <a:pPr>
                <a:defRPr/>
              </a:pPr>
              <a:t>4/12/2021</a:t>
            </a:fld>
            <a:endParaRPr lang="en-US"/>
          </a:p>
        </p:txBody>
      </p:sp>
      <p:sp>
        <p:nvSpPr>
          <p:cNvPr id="6" name="Footer Placeholder 4">
            <a:extLst>
              <a:ext uri="{FF2B5EF4-FFF2-40B4-BE49-F238E27FC236}">
                <a16:creationId xmlns:a16="http://schemas.microsoft.com/office/drawing/2014/main" id="{5861C006-713B-4316-8282-D77D054BF1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622380-2B6E-42B3-B070-129F1AA2D9CD}"/>
              </a:ext>
            </a:extLst>
          </p:cNvPr>
          <p:cNvSpPr>
            <a:spLocks noGrp="1"/>
          </p:cNvSpPr>
          <p:nvPr>
            <p:ph type="sldNum" sz="quarter" idx="12"/>
          </p:nvPr>
        </p:nvSpPr>
        <p:spPr/>
        <p:txBody>
          <a:bodyPr/>
          <a:lstStyle>
            <a:lvl1pPr>
              <a:defRPr/>
            </a:lvl1pPr>
          </a:lstStyle>
          <a:p>
            <a:pPr>
              <a:defRPr/>
            </a:pPr>
            <a:fld id="{626A2DF6-B0C0-432B-A143-121FAF323D1E}" type="slidenum">
              <a:rPr lang="en-US"/>
              <a:pPr>
                <a:defRPr/>
              </a:pPr>
              <a:t>‹#›</a:t>
            </a:fld>
            <a:endParaRPr lang="en-US"/>
          </a:p>
        </p:txBody>
      </p:sp>
    </p:spTree>
    <p:extLst>
      <p:ext uri="{BB962C8B-B14F-4D97-AF65-F5344CB8AC3E}">
        <p14:creationId xmlns:p14="http://schemas.microsoft.com/office/powerpoint/2010/main" val="284745909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45C14D2-3BE3-499F-AEFB-4AF5638C1504}"/>
              </a:ext>
            </a:extLst>
          </p:cNvPr>
          <p:cNvSpPr>
            <a:spLocks noGrp="1"/>
          </p:cNvSpPr>
          <p:nvPr>
            <p:ph type="dt" sz="half" idx="10"/>
          </p:nvPr>
        </p:nvSpPr>
        <p:spPr/>
        <p:txBody>
          <a:bodyPr/>
          <a:lstStyle>
            <a:lvl1pPr>
              <a:defRPr/>
            </a:lvl1pPr>
          </a:lstStyle>
          <a:p>
            <a:pPr>
              <a:defRPr/>
            </a:pPr>
            <a:fld id="{35D60596-BD53-45BF-84E4-51156B00DF95}" type="datetimeFigureOut">
              <a:rPr lang="en-US"/>
              <a:pPr>
                <a:defRPr/>
              </a:pPr>
              <a:t>4/12/2021</a:t>
            </a:fld>
            <a:endParaRPr lang="en-US"/>
          </a:p>
        </p:txBody>
      </p:sp>
      <p:sp>
        <p:nvSpPr>
          <p:cNvPr id="6" name="Footer Placeholder 4">
            <a:extLst>
              <a:ext uri="{FF2B5EF4-FFF2-40B4-BE49-F238E27FC236}">
                <a16:creationId xmlns:a16="http://schemas.microsoft.com/office/drawing/2014/main" id="{C28CC53F-4439-4A0A-A063-9ED73B09DD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F6D5CAB-BB65-404C-97B5-D856C04492D3}"/>
              </a:ext>
            </a:extLst>
          </p:cNvPr>
          <p:cNvSpPr>
            <a:spLocks noGrp="1"/>
          </p:cNvSpPr>
          <p:nvPr>
            <p:ph type="sldNum" sz="quarter" idx="12"/>
          </p:nvPr>
        </p:nvSpPr>
        <p:spPr/>
        <p:txBody>
          <a:bodyPr/>
          <a:lstStyle>
            <a:lvl1pPr>
              <a:defRPr/>
            </a:lvl1pPr>
          </a:lstStyle>
          <a:p>
            <a:pPr>
              <a:defRPr/>
            </a:pPr>
            <a:fld id="{11AEFF54-4040-4A8E-A61F-C0349EA6C664}" type="slidenum">
              <a:rPr lang="en-US"/>
              <a:pPr>
                <a:defRPr/>
              </a:pPr>
              <a:t>‹#›</a:t>
            </a:fld>
            <a:endParaRPr lang="en-US"/>
          </a:p>
        </p:txBody>
      </p:sp>
    </p:spTree>
    <p:extLst>
      <p:ext uri="{BB962C8B-B14F-4D97-AF65-F5344CB8AC3E}">
        <p14:creationId xmlns:p14="http://schemas.microsoft.com/office/powerpoint/2010/main" val="23837368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9BB6D1-38FE-46A4-BF02-FF5D22916D39}"/>
              </a:ext>
            </a:extLst>
          </p:cNvPr>
          <p:cNvSpPr>
            <a:spLocks noGrp="1"/>
          </p:cNvSpPr>
          <p:nvPr>
            <p:ph type="dt" sz="half" idx="10"/>
          </p:nvPr>
        </p:nvSpPr>
        <p:spPr/>
        <p:txBody>
          <a:bodyPr/>
          <a:lstStyle>
            <a:lvl1pPr>
              <a:defRPr/>
            </a:lvl1pPr>
          </a:lstStyle>
          <a:p>
            <a:pPr>
              <a:defRPr/>
            </a:pPr>
            <a:fld id="{E96711F6-6F8E-4E76-B9B9-BEC6EB159FCC}" type="datetimeFigureOut">
              <a:rPr lang="en-US"/>
              <a:pPr>
                <a:defRPr/>
              </a:pPr>
              <a:t>4/12/2021</a:t>
            </a:fld>
            <a:endParaRPr lang="en-US"/>
          </a:p>
        </p:txBody>
      </p:sp>
      <p:sp>
        <p:nvSpPr>
          <p:cNvPr id="5" name="Footer Placeholder 4">
            <a:extLst>
              <a:ext uri="{FF2B5EF4-FFF2-40B4-BE49-F238E27FC236}">
                <a16:creationId xmlns:a16="http://schemas.microsoft.com/office/drawing/2014/main" id="{F1B2187E-5237-473B-B802-F0DA584194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C21B1F-5D23-4D13-9E77-B4CC3C74DD8F}"/>
              </a:ext>
            </a:extLst>
          </p:cNvPr>
          <p:cNvSpPr>
            <a:spLocks noGrp="1"/>
          </p:cNvSpPr>
          <p:nvPr>
            <p:ph type="sldNum" sz="quarter" idx="12"/>
          </p:nvPr>
        </p:nvSpPr>
        <p:spPr/>
        <p:txBody>
          <a:bodyPr/>
          <a:lstStyle>
            <a:lvl1pPr>
              <a:defRPr/>
            </a:lvl1pPr>
          </a:lstStyle>
          <a:p>
            <a:pPr>
              <a:defRPr/>
            </a:pPr>
            <a:fld id="{62855471-AD79-4697-8DFE-281FE9A3983A}" type="slidenum">
              <a:rPr lang="en-US"/>
              <a:pPr>
                <a:defRPr/>
              </a:pPr>
              <a:t>‹#›</a:t>
            </a:fld>
            <a:endParaRPr lang="en-US"/>
          </a:p>
        </p:txBody>
      </p:sp>
    </p:spTree>
    <p:extLst>
      <p:ext uri="{BB962C8B-B14F-4D97-AF65-F5344CB8AC3E}">
        <p14:creationId xmlns:p14="http://schemas.microsoft.com/office/powerpoint/2010/main" val="231572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F367F-BA0C-6C47-962B-94455206D005}"/>
              </a:ext>
            </a:extLst>
          </p:cNvPr>
          <p:cNvSpPr>
            <a:spLocks noGrp="1"/>
          </p:cNvSpPr>
          <p:nvPr>
            <p:ph type="dt" sz="half" idx="10"/>
          </p:nvPr>
        </p:nvSpPr>
        <p:spPr/>
        <p:txBody>
          <a:bodyPr/>
          <a:lstStyle>
            <a:lvl1pPr>
              <a:defRPr/>
            </a:lvl1pPr>
          </a:lstStyle>
          <a:p>
            <a:pPr>
              <a:defRPr/>
            </a:pPr>
            <a:fld id="{2755911A-610A-F34D-9084-7C3179E1FE24}" type="datetimeFigureOut">
              <a:rPr lang="en-US"/>
              <a:pPr>
                <a:defRPr/>
              </a:pPr>
              <a:t>4/12/2021</a:t>
            </a:fld>
            <a:endParaRPr lang="en-US" dirty="0"/>
          </a:p>
        </p:txBody>
      </p:sp>
      <p:sp>
        <p:nvSpPr>
          <p:cNvPr id="5" name="Footer Placeholder 4">
            <a:extLst>
              <a:ext uri="{FF2B5EF4-FFF2-40B4-BE49-F238E27FC236}">
                <a16:creationId xmlns:a16="http://schemas.microsoft.com/office/drawing/2014/main" id="{8BEB3263-6195-554D-98AC-E7F02956189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8CC28E8-3DC1-D948-B0E0-E470A2A26DCB}"/>
              </a:ext>
            </a:extLst>
          </p:cNvPr>
          <p:cNvSpPr>
            <a:spLocks noGrp="1"/>
          </p:cNvSpPr>
          <p:nvPr>
            <p:ph type="sldNum" sz="quarter" idx="12"/>
          </p:nvPr>
        </p:nvSpPr>
        <p:spPr/>
        <p:txBody>
          <a:bodyPr/>
          <a:lstStyle>
            <a:lvl1pPr>
              <a:defRPr/>
            </a:lvl1pPr>
          </a:lstStyle>
          <a:p>
            <a:pPr>
              <a:defRPr/>
            </a:pPr>
            <a:fld id="{BD19C807-95FB-3E46-8981-B7D82D39C417}" type="slidenum">
              <a:rPr lang="en-US"/>
              <a:pPr>
                <a:defRPr/>
              </a:pPr>
              <a:t>‹#›</a:t>
            </a:fld>
            <a:endParaRPr lang="en-US" dirty="0"/>
          </a:p>
        </p:txBody>
      </p:sp>
    </p:spTree>
    <p:extLst>
      <p:ext uri="{BB962C8B-B14F-4D97-AF65-F5344CB8AC3E}">
        <p14:creationId xmlns:p14="http://schemas.microsoft.com/office/powerpoint/2010/main" val="38068073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C63700-D8EB-497F-9659-DBEB019361C8}"/>
              </a:ext>
            </a:extLst>
          </p:cNvPr>
          <p:cNvSpPr>
            <a:spLocks noGrp="1"/>
          </p:cNvSpPr>
          <p:nvPr>
            <p:ph type="dt" sz="half" idx="10"/>
          </p:nvPr>
        </p:nvSpPr>
        <p:spPr/>
        <p:txBody>
          <a:bodyPr/>
          <a:lstStyle>
            <a:lvl1pPr>
              <a:defRPr/>
            </a:lvl1pPr>
          </a:lstStyle>
          <a:p>
            <a:pPr>
              <a:defRPr/>
            </a:pPr>
            <a:fld id="{C03D55D9-74C4-4D5C-81B4-BA229C4A2714}" type="datetimeFigureOut">
              <a:rPr lang="en-US"/>
              <a:pPr>
                <a:defRPr/>
              </a:pPr>
              <a:t>4/12/2021</a:t>
            </a:fld>
            <a:endParaRPr lang="en-US"/>
          </a:p>
        </p:txBody>
      </p:sp>
      <p:sp>
        <p:nvSpPr>
          <p:cNvPr id="5" name="Footer Placeholder 4">
            <a:extLst>
              <a:ext uri="{FF2B5EF4-FFF2-40B4-BE49-F238E27FC236}">
                <a16:creationId xmlns:a16="http://schemas.microsoft.com/office/drawing/2014/main" id="{0A4E404E-3FA9-416E-A75E-4209733491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026174-A7AC-4E5C-BF83-4403B2F0F0AC}"/>
              </a:ext>
            </a:extLst>
          </p:cNvPr>
          <p:cNvSpPr>
            <a:spLocks noGrp="1"/>
          </p:cNvSpPr>
          <p:nvPr>
            <p:ph type="sldNum" sz="quarter" idx="12"/>
          </p:nvPr>
        </p:nvSpPr>
        <p:spPr/>
        <p:txBody>
          <a:bodyPr/>
          <a:lstStyle>
            <a:lvl1pPr>
              <a:defRPr/>
            </a:lvl1pPr>
          </a:lstStyle>
          <a:p>
            <a:pPr>
              <a:defRPr/>
            </a:pPr>
            <a:fld id="{4AF2B9FF-C587-4D4E-A84F-2AF477957F18}" type="slidenum">
              <a:rPr lang="en-US"/>
              <a:pPr>
                <a:defRPr/>
              </a:pPr>
              <a:t>‹#›</a:t>
            </a:fld>
            <a:endParaRPr lang="en-US"/>
          </a:p>
        </p:txBody>
      </p:sp>
    </p:spTree>
    <p:extLst>
      <p:ext uri="{BB962C8B-B14F-4D97-AF65-F5344CB8AC3E}">
        <p14:creationId xmlns:p14="http://schemas.microsoft.com/office/powerpoint/2010/main" val="41387699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8E7488-40F3-4226-BB0F-E71646A5D980}"/>
              </a:ext>
            </a:extLst>
          </p:cNvPr>
          <p:cNvSpPr>
            <a:spLocks noGrp="1"/>
          </p:cNvSpPr>
          <p:nvPr>
            <p:ph type="dt" sz="half" idx="10"/>
          </p:nvPr>
        </p:nvSpPr>
        <p:spPr/>
        <p:txBody>
          <a:bodyPr/>
          <a:lstStyle>
            <a:lvl1pPr>
              <a:defRPr/>
            </a:lvl1pPr>
          </a:lstStyle>
          <a:p>
            <a:pPr>
              <a:defRPr/>
            </a:pPr>
            <a:fld id="{8FB80A84-376E-4498-B975-771C4BD80057}" type="datetimeFigureOut">
              <a:rPr lang="en-US"/>
              <a:pPr>
                <a:defRPr/>
              </a:pPr>
              <a:t>4/12/2021</a:t>
            </a:fld>
            <a:endParaRPr lang="en-US"/>
          </a:p>
        </p:txBody>
      </p:sp>
      <p:sp>
        <p:nvSpPr>
          <p:cNvPr id="5" name="Footer Placeholder 4">
            <a:extLst>
              <a:ext uri="{FF2B5EF4-FFF2-40B4-BE49-F238E27FC236}">
                <a16:creationId xmlns:a16="http://schemas.microsoft.com/office/drawing/2014/main" id="{287FB775-4096-4D40-BE7C-DCAF0C2C7F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D8A4528-D0A2-4A86-8147-3043CA37A957}"/>
              </a:ext>
            </a:extLst>
          </p:cNvPr>
          <p:cNvSpPr>
            <a:spLocks noGrp="1"/>
          </p:cNvSpPr>
          <p:nvPr>
            <p:ph type="sldNum" sz="quarter" idx="12"/>
          </p:nvPr>
        </p:nvSpPr>
        <p:spPr/>
        <p:txBody>
          <a:bodyPr/>
          <a:lstStyle>
            <a:lvl1pPr>
              <a:defRPr/>
            </a:lvl1pPr>
          </a:lstStyle>
          <a:p>
            <a:pPr>
              <a:defRPr/>
            </a:pPr>
            <a:fld id="{8BDDCA67-F85D-486E-AE15-208B6BE3DF8C}" type="slidenum">
              <a:rPr lang="en-US"/>
              <a:pPr>
                <a:defRPr/>
              </a:pPr>
              <a:t>‹#›</a:t>
            </a:fld>
            <a:endParaRPr lang="en-US"/>
          </a:p>
        </p:txBody>
      </p:sp>
    </p:spTree>
    <p:extLst>
      <p:ext uri="{BB962C8B-B14F-4D97-AF65-F5344CB8AC3E}">
        <p14:creationId xmlns:p14="http://schemas.microsoft.com/office/powerpoint/2010/main" val="1771016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9A3F7-15F6-4984-9F6C-5A13319457BE}"/>
              </a:ext>
            </a:extLst>
          </p:cNvPr>
          <p:cNvSpPr>
            <a:spLocks noGrp="1"/>
          </p:cNvSpPr>
          <p:nvPr>
            <p:ph type="dt" sz="half" idx="10"/>
          </p:nvPr>
        </p:nvSpPr>
        <p:spPr/>
        <p:txBody>
          <a:bodyPr/>
          <a:lstStyle>
            <a:lvl1pPr>
              <a:defRPr/>
            </a:lvl1pPr>
          </a:lstStyle>
          <a:p>
            <a:pPr>
              <a:defRPr/>
            </a:pPr>
            <a:fld id="{43248D26-EE4E-4EC8-9C4A-849B2DF401D9}" type="datetimeFigureOut">
              <a:rPr lang="en-US"/>
              <a:pPr>
                <a:defRPr/>
              </a:pPr>
              <a:t>4/12/2021</a:t>
            </a:fld>
            <a:endParaRPr lang="en-US"/>
          </a:p>
        </p:txBody>
      </p:sp>
      <p:sp>
        <p:nvSpPr>
          <p:cNvPr id="5" name="Footer Placeholder 4">
            <a:extLst>
              <a:ext uri="{FF2B5EF4-FFF2-40B4-BE49-F238E27FC236}">
                <a16:creationId xmlns:a16="http://schemas.microsoft.com/office/drawing/2014/main" id="{02F3612C-C9C6-4136-8414-CECA0C914D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3D30F4-8A38-4A75-B09F-8EA76DBB92D0}"/>
              </a:ext>
            </a:extLst>
          </p:cNvPr>
          <p:cNvSpPr>
            <a:spLocks noGrp="1"/>
          </p:cNvSpPr>
          <p:nvPr>
            <p:ph type="sldNum" sz="quarter" idx="12"/>
          </p:nvPr>
        </p:nvSpPr>
        <p:spPr/>
        <p:txBody>
          <a:bodyPr/>
          <a:lstStyle>
            <a:lvl1pPr>
              <a:defRPr/>
            </a:lvl1pPr>
          </a:lstStyle>
          <a:p>
            <a:pPr>
              <a:defRPr/>
            </a:pPr>
            <a:fld id="{E5318C30-CD94-469C-B475-B265EEC81179}" type="slidenum">
              <a:rPr lang="en-US"/>
              <a:pPr>
                <a:defRPr/>
              </a:pPr>
              <a:t>‹#›</a:t>
            </a:fld>
            <a:endParaRPr lang="en-US"/>
          </a:p>
        </p:txBody>
      </p:sp>
    </p:spTree>
    <p:extLst>
      <p:ext uri="{BB962C8B-B14F-4D97-AF65-F5344CB8AC3E}">
        <p14:creationId xmlns:p14="http://schemas.microsoft.com/office/powerpoint/2010/main" val="35878743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597571-8041-4381-8FE7-08AA2FAB98AB}"/>
              </a:ext>
            </a:extLst>
          </p:cNvPr>
          <p:cNvSpPr>
            <a:spLocks noGrp="1"/>
          </p:cNvSpPr>
          <p:nvPr>
            <p:ph type="dt" sz="half" idx="10"/>
          </p:nvPr>
        </p:nvSpPr>
        <p:spPr/>
        <p:txBody>
          <a:bodyPr/>
          <a:lstStyle>
            <a:lvl1pPr>
              <a:defRPr/>
            </a:lvl1pPr>
          </a:lstStyle>
          <a:p>
            <a:pPr>
              <a:defRPr/>
            </a:pPr>
            <a:fld id="{EB9B04C6-324F-414E-878A-73E911BAA843}" type="datetimeFigureOut">
              <a:rPr lang="en-US"/>
              <a:pPr>
                <a:defRPr/>
              </a:pPr>
              <a:t>4/12/2021</a:t>
            </a:fld>
            <a:endParaRPr lang="en-US"/>
          </a:p>
        </p:txBody>
      </p:sp>
      <p:sp>
        <p:nvSpPr>
          <p:cNvPr id="5" name="Footer Placeholder 4">
            <a:extLst>
              <a:ext uri="{FF2B5EF4-FFF2-40B4-BE49-F238E27FC236}">
                <a16:creationId xmlns:a16="http://schemas.microsoft.com/office/drawing/2014/main" id="{8A517E3F-F79C-4583-A19F-73A98A0651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39DB23-0D17-4B0E-B53A-55C897AF9D65}"/>
              </a:ext>
            </a:extLst>
          </p:cNvPr>
          <p:cNvSpPr>
            <a:spLocks noGrp="1"/>
          </p:cNvSpPr>
          <p:nvPr>
            <p:ph type="sldNum" sz="quarter" idx="12"/>
          </p:nvPr>
        </p:nvSpPr>
        <p:spPr/>
        <p:txBody>
          <a:bodyPr/>
          <a:lstStyle>
            <a:lvl1pPr>
              <a:defRPr/>
            </a:lvl1pPr>
          </a:lstStyle>
          <a:p>
            <a:pPr>
              <a:defRPr/>
            </a:pPr>
            <a:fld id="{4B4EB54B-0809-4F8F-B1DB-4E3BEC8FCA8F}" type="slidenum">
              <a:rPr lang="en-US"/>
              <a:pPr>
                <a:defRPr/>
              </a:pPr>
              <a:t>‹#›</a:t>
            </a:fld>
            <a:endParaRPr lang="en-US"/>
          </a:p>
        </p:txBody>
      </p:sp>
    </p:spTree>
    <p:extLst>
      <p:ext uri="{BB962C8B-B14F-4D97-AF65-F5344CB8AC3E}">
        <p14:creationId xmlns:p14="http://schemas.microsoft.com/office/powerpoint/2010/main" val="10574770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F5A4E42-C2F8-4E36-9F94-0CBEE497D7A0}"/>
              </a:ext>
            </a:extLst>
          </p:cNvPr>
          <p:cNvSpPr>
            <a:spLocks noGrp="1"/>
          </p:cNvSpPr>
          <p:nvPr>
            <p:ph type="dt" sz="half" idx="10"/>
          </p:nvPr>
        </p:nvSpPr>
        <p:spPr/>
        <p:txBody>
          <a:bodyPr/>
          <a:lstStyle>
            <a:lvl1pPr>
              <a:defRPr/>
            </a:lvl1pPr>
          </a:lstStyle>
          <a:p>
            <a:pPr>
              <a:defRPr/>
            </a:pPr>
            <a:fld id="{CDEC60A7-7650-4A72-96F9-50EE06C6A6CF}" type="datetimeFigureOut">
              <a:rPr lang="en-US"/>
              <a:pPr>
                <a:defRPr/>
              </a:pPr>
              <a:t>4/12/2021</a:t>
            </a:fld>
            <a:endParaRPr lang="en-US"/>
          </a:p>
        </p:txBody>
      </p:sp>
      <p:sp>
        <p:nvSpPr>
          <p:cNvPr id="6" name="Footer Placeholder 4">
            <a:extLst>
              <a:ext uri="{FF2B5EF4-FFF2-40B4-BE49-F238E27FC236}">
                <a16:creationId xmlns:a16="http://schemas.microsoft.com/office/drawing/2014/main" id="{1EE5DBAD-9EEB-45B6-887C-D24D22C038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6903DFC-F605-4534-BBDF-14EB100DC988}"/>
              </a:ext>
            </a:extLst>
          </p:cNvPr>
          <p:cNvSpPr>
            <a:spLocks noGrp="1"/>
          </p:cNvSpPr>
          <p:nvPr>
            <p:ph type="sldNum" sz="quarter" idx="12"/>
          </p:nvPr>
        </p:nvSpPr>
        <p:spPr/>
        <p:txBody>
          <a:bodyPr/>
          <a:lstStyle>
            <a:lvl1pPr>
              <a:defRPr/>
            </a:lvl1pPr>
          </a:lstStyle>
          <a:p>
            <a:pPr>
              <a:defRPr/>
            </a:pPr>
            <a:fld id="{70454AB5-D308-442B-8F85-E6234C7C4AA1}" type="slidenum">
              <a:rPr lang="en-US"/>
              <a:pPr>
                <a:defRPr/>
              </a:pPr>
              <a:t>‹#›</a:t>
            </a:fld>
            <a:endParaRPr lang="en-US"/>
          </a:p>
        </p:txBody>
      </p:sp>
    </p:spTree>
    <p:extLst>
      <p:ext uri="{BB962C8B-B14F-4D97-AF65-F5344CB8AC3E}">
        <p14:creationId xmlns:p14="http://schemas.microsoft.com/office/powerpoint/2010/main" val="1955523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967AAEF-4915-4E74-B295-40AFA16BB796}"/>
              </a:ext>
            </a:extLst>
          </p:cNvPr>
          <p:cNvSpPr>
            <a:spLocks noGrp="1"/>
          </p:cNvSpPr>
          <p:nvPr>
            <p:ph type="dt" sz="half" idx="10"/>
          </p:nvPr>
        </p:nvSpPr>
        <p:spPr/>
        <p:txBody>
          <a:bodyPr/>
          <a:lstStyle>
            <a:lvl1pPr>
              <a:defRPr/>
            </a:lvl1pPr>
          </a:lstStyle>
          <a:p>
            <a:pPr>
              <a:defRPr/>
            </a:pPr>
            <a:fld id="{FBC1CCD0-E4D6-4F40-9D4F-BC40C9F342A7}" type="datetimeFigureOut">
              <a:rPr lang="en-US"/>
              <a:pPr>
                <a:defRPr/>
              </a:pPr>
              <a:t>4/12/2021</a:t>
            </a:fld>
            <a:endParaRPr lang="en-US"/>
          </a:p>
        </p:txBody>
      </p:sp>
      <p:sp>
        <p:nvSpPr>
          <p:cNvPr id="8" name="Footer Placeholder 4">
            <a:extLst>
              <a:ext uri="{FF2B5EF4-FFF2-40B4-BE49-F238E27FC236}">
                <a16:creationId xmlns:a16="http://schemas.microsoft.com/office/drawing/2014/main" id="{0989ADB5-6322-4A7E-B912-0D511E5C580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A253089-4B54-4DC0-A41E-5F6DF252C6AD}"/>
              </a:ext>
            </a:extLst>
          </p:cNvPr>
          <p:cNvSpPr>
            <a:spLocks noGrp="1"/>
          </p:cNvSpPr>
          <p:nvPr>
            <p:ph type="sldNum" sz="quarter" idx="12"/>
          </p:nvPr>
        </p:nvSpPr>
        <p:spPr/>
        <p:txBody>
          <a:bodyPr/>
          <a:lstStyle>
            <a:lvl1pPr>
              <a:defRPr/>
            </a:lvl1pPr>
          </a:lstStyle>
          <a:p>
            <a:pPr>
              <a:defRPr/>
            </a:pPr>
            <a:fld id="{0F5BA013-3C17-4048-8590-3A58232C8DE6}" type="slidenum">
              <a:rPr lang="en-US"/>
              <a:pPr>
                <a:defRPr/>
              </a:pPr>
              <a:t>‹#›</a:t>
            </a:fld>
            <a:endParaRPr lang="en-US"/>
          </a:p>
        </p:txBody>
      </p:sp>
    </p:spTree>
    <p:extLst>
      <p:ext uri="{BB962C8B-B14F-4D97-AF65-F5344CB8AC3E}">
        <p14:creationId xmlns:p14="http://schemas.microsoft.com/office/powerpoint/2010/main" val="33679152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566730F-C953-416A-B496-FBE691B69148}"/>
              </a:ext>
            </a:extLst>
          </p:cNvPr>
          <p:cNvSpPr>
            <a:spLocks noGrp="1"/>
          </p:cNvSpPr>
          <p:nvPr>
            <p:ph type="dt" sz="half" idx="10"/>
          </p:nvPr>
        </p:nvSpPr>
        <p:spPr/>
        <p:txBody>
          <a:bodyPr/>
          <a:lstStyle>
            <a:lvl1pPr>
              <a:defRPr/>
            </a:lvl1pPr>
          </a:lstStyle>
          <a:p>
            <a:pPr>
              <a:defRPr/>
            </a:pPr>
            <a:fld id="{E52CF418-73CC-48AA-A003-E7B62AAE7FBF}" type="datetimeFigureOut">
              <a:rPr lang="en-US"/>
              <a:pPr>
                <a:defRPr/>
              </a:pPr>
              <a:t>4/12/2021</a:t>
            </a:fld>
            <a:endParaRPr lang="en-US"/>
          </a:p>
        </p:txBody>
      </p:sp>
      <p:sp>
        <p:nvSpPr>
          <p:cNvPr id="4" name="Footer Placeholder 4">
            <a:extLst>
              <a:ext uri="{FF2B5EF4-FFF2-40B4-BE49-F238E27FC236}">
                <a16:creationId xmlns:a16="http://schemas.microsoft.com/office/drawing/2014/main" id="{65664C49-9B2C-4774-9748-366645A6DBA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260A842-FAF5-4F68-A4F5-98E5CCAC6302}"/>
              </a:ext>
            </a:extLst>
          </p:cNvPr>
          <p:cNvSpPr>
            <a:spLocks noGrp="1"/>
          </p:cNvSpPr>
          <p:nvPr>
            <p:ph type="sldNum" sz="quarter" idx="12"/>
          </p:nvPr>
        </p:nvSpPr>
        <p:spPr/>
        <p:txBody>
          <a:bodyPr/>
          <a:lstStyle>
            <a:lvl1pPr>
              <a:defRPr/>
            </a:lvl1pPr>
          </a:lstStyle>
          <a:p>
            <a:pPr>
              <a:defRPr/>
            </a:pPr>
            <a:fld id="{FD72D29A-F64B-4557-90E8-584337107199}" type="slidenum">
              <a:rPr lang="en-US"/>
              <a:pPr>
                <a:defRPr/>
              </a:pPr>
              <a:t>‹#›</a:t>
            </a:fld>
            <a:endParaRPr lang="en-US"/>
          </a:p>
        </p:txBody>
      </p:sp>
    </p:spTree>
    <p:extLst>
      <p:ext uri="{BB962C8B-B14F-4D97-AF65-F5344CB8AC3E}">
        <p14:creationId xmlns:p14="http://schemas.microsoft.com/office/powerpoint/2010/main" val="3083949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208E54-A913-479C-9473-F8092E6DD8E6}"/>
              </a:ext>
            </a:extLst>
          </p:cNvPr>
          <p:cNvSpPr>
            <a:spLocks noGrp="1"/>
          </p:cNvSpPr>
          <p:nvPr>
            <p:ph type="dt" sz="half" idx="10"/>
          </p:nvPr>
        </p:nvSpPr>
        <p:spPr/>
        <p:txBody>
          <a:bodyPr/>
          <a:lstStyle>
            <a:lvl1pPr>
              <a:defRPr/>
            </a:lvl1pPr>
          </a:lstStyle>
          <a:p>
            <a:pPr>
              <a:defRPr/>
            </a:pPr>
            <a:fld id="{833F872B-C14D-454C-B557-E7343095299D}" type="datetimeFigureOut">
              <a:rPr lang="en-US"/>
              <a:pPr>
                <a:defRPr/>
              </a:pPr>
              <a:t>4/12/2021</a:t>
            </a:fld>
            <a:endParaRPr lang="en-US"/>
          </a:p>
        </p:txBody>
      </p:sp>
      <p:sp>
        <p:nvSpPr>
          <p:cNvPr id="3" name="Footer Placeholder 4">
            <a:extLst>
              <a:ext uri="{FF2B5EF4-FFF2-40B4-BE49-F238E27FC236}">
                <a16:creationId xmlns:a16="http://schemas.microsoft.com/office/drawing/2014/main" id="{0D628CF6-1D06-46E2-8B7C-A8804E6A422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FBCDD57-C71B-473F-B3B9-F9103B7E3A7E}"/>
              </a:ext>
            </a:extLst>
          </p:cNvPr>
          <p:cNvSpPr>
            <a:spLocks noGrp="1"/>
          </p:cNvSpPr>
          <p:nvPr>
            <p:ph type="sldNum" sz="quarter" idx="12"/>
          </p:nvPr>
        </p:nvSpPr>
        <p:spPr/>
        <p:txBody>
          <a:bodyPr/>
          <a:lstStyle>
            <a:lvl1pPr>
              <a:defRPr/>
            </a:lvl1pPr>
          </a:lstStyle>
          <a:p>
            <a:pPr>
              <a:defRPr/>
            </a:pPr>
            <a:fld id="{65602F7C-F67D-472F-8B42-CBB0E2C59721}" type="slidenum">
              <a:rPr lang="en-US"/>
              <a:pPr>
                <a:defRPr/>
              </a:pPr>
              <a:t>‹#›</a:t>
            </a:fld>
            <a:endParaRPr lang="en-US"/>
          </a:p>
        </p:txBody>
      </p:sp>
    </p:spTree>
    <p:extLst>
      <p:ext uri="{BB962C8B-B14F-4D97-AF65-F5344CB8AC3E}">
        <p14:creationId xmlns:p14="http://schemas.microsoft.com/office/powerpoint/2010/main" val="2712249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2E0B306-9297-46B5-9ACC-47837EDCC643}"/>
              </a:ext>
            </a:extLst>
          </p:cNvPr>
          <p:cNvSpPr>
            <a:spLocks noGrp="1"/>
          </p:cNvSpPr>
          <p:nvPr>
            <p:ph type="dt" sz="half" idx="10"/>
          </p:nvPr>
        </p:nvSpPr>
        <p:spPr/>
        <p:txBody>
          <a:bodyPr/>
          <a:lstStyle>
            <a:lvl1pPr>
              <a:defRPr/>
            </a:lvl1pPr>
          </a:lstStyle>
          <a:p>
            <a:pPr>
              <a:defRPr/>
            </a:pPr>
            <a:fld id="{930F75AF-2489-4386-BD25-B085D9337CB4}" type="datetimeFigureOut">
              <a:rPr lang="en-US"/>
              <a:pPr>
                <a:defRPr/>
              </a:pPr>
              <a:t>4/12/2021</a:t>
            </a:fld>
            <a:endParaRPr lang="en-US"/>
          </a:p>
        </p:txBody>
      </p:sp>
      <p:sp>
        <p:nvSpPr>
          <p:cNvPr id="6" name="Footer Placeholder 4">
            <a:extLst>
              <a:ext uri="{FF2B5EF4-FFF2-40B4-BE49-F238E27FC236}">
                <a16:creationId xmlns:a16="http://schemas.microsoft.com/office/drawing/2014/main" id="{D2883EA6-3571-44CF-B4F3-A91E9C12EE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CA31FF-DE0D-4815-BAD8-6EDD19F1493D}"/>
              </a:ext>
            </a:extLst>
          </p:cNvPr>
          <p:cNvSpPr>
            <a:spLocks noGrp="1"/>
          </p:cNvSpPr>
          <p:nvPr>
            <p:ph type="sldNum" sz="quarter" idx="12"/>
          </p:nvPr>
        </p:nvSpPr>
        <p:spPr/>
        <p:txBody>
          <a:bodyPr/>
          <a:lstStyle>
            <a:lvl1pPr>
              <a:defRPr/>
            </a:lvl1pPr>
          </a:lstStyle>
          <a:p>
            <a:pPr>
              <a:defRPr/>
            </a:pPr>
            <a:fld id="{C155F809-DDB4-418C-A9F8-5EF45BDDD243}" type="slidenum">
              <a:rPr lang="en-US"/>
              <a:pPr>
                <a:defRPr/>
              </a:pPr>
              <a:t>‹#›</a:t>
            </a:fld>
            <a:endParaRPr lang="en-US"/>
          </a:p>
        </p:txBody>
      </p:sp>
    </p:spTree>
    <p:extLst>
      <p:ext uri="{BB962C8B-B14F-4D97-AF65-F5344CB8AC3E}">
        <p14:creationId xmlns:p14="http://schemas.microsoft.com/office/powerpoint/2010/main" val="35573030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7AB8CF1-052A-4298-9C16-E8532FFC21E0}"/>
              </a:ext>
            </a:extLst>
          </p:cNvPr>
          <p:cNvSpPr>
            <a:spLocks noGrp="1"/>
          </p:cNvSpPr>
          <p:nvPr>
            <p:ph type="dt" sz="half" idx="10"/>
          </p:nvPr>
        </p:nvSpPr>
        <p:spPr/>
        <p:txBody>
          <a:bodyPr/>
          <a:lstStyle>
            <a:lvl1pPr>
              <a:defRPr/>
            </a:lvl1pPr>
          </a:lstStyle>
          <a:p>
            <a:pPr>
              <a:defRPr/>
            </a:pPr>
            <a:fld id="{FCAF7F4F-F8C1-4BC0-82B9-E0F25CBB2E1D}" type="datetimeFigureOut">
              <a:rPr lang="en-US"/>
              <a:pPr>
                <a:defRPr/>
              </a:pPr>
              <a:t>4/12/2021</a:t>
            </a:fld>
            <a:endParaRPr lang="en-US"/>
          </a:p>
        </p:txBody>
      </p:sp>
      <p:sp>
        <p:nvSpPr>
          <p:cNvPr id="6" name="Footer Placeholder 4">
            <a:extLst>
              <a:ext uri="{FF2B5EF4-FFF2-40B4-BE49-F238E27FC236}">
                <a16:creationId xmlns:a16="http://schemas.microsoft.com/office/drawing/2014/main" id="{08F88765-F199-44A6-945F-903445FDE6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7FFAA7-7240-4912-8447-458EFAC1F27D}"/>
              </a:ext>
            </a:extLst>
          </p:cNvPr>
          <p:cNvSpPr>
            <a:spLocks noGrp="1"/>
          </p:cNvSpPr>
          <p:nvPr>
            <p:ph type="sldNum" sz="quarter" idx="12"/>
          </p:nvPr>
        </p:nvSpPr>
        <p:spPr/>
        <p:txBody>
          <a:bodyPr/>
          <a:lstStyle>
            <a:lvl1pPr>
              <a:defRPr/>
            </a:lvl1pPr>
          </a:lstStyle>
          <a:p>
            <a:pPr>
              <a:defRPr/>
            </a:pPr>
            <a:fld id="{C3B83CBE-FA90-4546-BDD7-776E14F234BA}" type="slidenum">
              <a:rPr lang="en-US"/>
              <a:pPr>
                <a:defRPr/>
              </a:pPr>
              <a:t>‹#›</a:t>
            </a:fld>
            <a:endParaRPr lang="en-US"/>
          </a:p>
        </p:txBody>
      </p:sp>
    </p:spTree>
    <p:extLst>
      <p:ext uri="{BB962C8B-B14F-4D97-AF65-F5344CB8AC3E}">
        <p14:creationId xmlns:p14="http://schemas.microsoft.com/office/powerpoint/2010/main" val="422129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ADCE-8F34-47A2-B9B6-A430977F5B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B1B92D-3F29-4565-8EE0-BFD1B527F3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C73FCD-057A-47ED-818B-2DBE9FC1A6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C661CC4-0362-2644-ABEB-D58EC6A8E3B6}" type="datetimeFigureOut">
              <a:rPr lang="en-US" smtClean="0"/>
              <a:pPr>
                <a:defRPr/>
              </a:pPr>
              <a:t>4/12/2021</a:t>
            </a:fld>
            <a:endParaRPr lang="en-US" dirty="0"/>
          </a:p>
        </p:txBody>
      </p:sp>
      <p:sp>
        <p:nvSpPr>
          <p:cNvPr id="5" name="Footer Placeholder 4">
            <a:extLst>
              <a:ext uri="{FF2B5EF4-FFF2-40B4-BE49-F238E27FC236}">
                <a16:creationId xmlns:a16="http://schemas.microsoft.com/office/drawing/2014/main" id="{46E97BA7-DFF9-439C-9385-2D088C44BC5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437040E-C340-4FC2-A804-F52D41C224C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68A1F28-A958-124B-B697-E61E890331EF}" type="slidenum">
              <a:rPr lang="en-US" smtClean="0"/>
              <a:pPr>
                <a:defRPr/>
              </a:pPr>
              <a:t>‹#›</a:t>
            </a:fld>
            <a:endParaRPr lang="en-US" dirty="0"/>
          </a:p>
        </p:txBody>
      </p:sp>
    </p:spTree>
    <p:extLst>
      <p:ext uri="{BB962C8B-B14F-4D97-AF65-F5344CB8AC3E}">
        <p14:creationId xmlns:p14="http://schemas.microsoft.com/office/powerpoint/2010/main" val="19186839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9C4F0-55BA-4568-AC55-08D35A79A456}"/>
              </a:ext>
            </a:extLst>
          </p:cNvPr>
          <p:cNvSpPr>
            <a:spLocks noGrp="1"/>
          </p:cNvSpPr>
          <p:nvPr>
            <p:ph type="dt" sz="half" idx="10"/>
          </p:nvPr>
        </p:nvSpPr>
        <p:spPr/>
        <p:txBody>
          <a:bodyPr/>
          <a:lstStyle>
            <a:lvl1pPr>
              <a:defRPr/>
            </a:lvl1pPr>
          </a:lstStyle>
          <a:p>
            <a:pPr>
              <a:defRPr/>
            </a:pPr>
            <a:fld id="{D026C95D-A2F9-430E-96EA-ED0E18D2FED4}" type="datetimeFigureOut">
              <a:rPr lang="en-US"/>
              <a:pPr>
                <a:defRPr/>
              </a:pPr>
              <a:t>4/12/2021</a:t>
            </a:fld>
            <a:endParaRPr lang="en-US"/>
          </a:p>
        </p:txBody>
      </p:sp>
      <p:sp>
        <p:nvSpPr>
          <p:cNvPr id="5" name="Footer Placeholder 4">
            <a:extLst>
              <a:ext uri="{FF2B5EF4-FFF2-40B4-BE49-F238E27FC236}">
                <a16:creationId xmlns:a16="http://schemas.microsoft.com/office/drawing/2014/main" id="{1CBA4C28-F426-4C3E-9A35-065E2DCA02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D84E7B-D33E-4B1E-9E5B-4C8260F49EC5}"/>
              </a:ext>
            </a:extLst>
          </p:cNvPr>
          <p:cNvSpPr>
            <a:spLocks noGrp="1"/>
          </p:cNvSpPr>
          <p:nvPr>
            <p:ph type="sldNum" sz="quarter" idx="12"/>
          </p:nvPr>
        </p:nvSpPr>
        <p:spPr/>
        <p:txBody>
          <a:bodyPr/>
          <a:lstStyle>
            <a:lvl1pPr>
              <a:defRPr/>
            </a:lvl1pPr>
          </a:lstStyle>
          <a:p>
            <a:pPr>
              <a:defRPr/>
            </a:pPr>
            <a:fld id="{3CCC836F-2882-4F9E-836A-A1AA447321A6}" type="slidenum">
              <a:rPr lang="en-US"/>
              <a:pPr>
                <a:defRPr/>
              </a:pPr>
              <a:t>‹#›</a:t>
            </a:fld>
            <a:endParaRPr lang="en-US"/>
          </a:p>
        </p:txBody>
      </p:sp>
    </p:spTree>
    <p:extLst>
      <p:ext uri="{BB962C8B-B14F-4D97-AF65-F5344CB8AC3E}">
        <p14:creationId xmlns:p14="http://schemas.microsoft.com/office/powerpoint/2010/main" val="24563525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E72F3-043D-4BE6-A38D-7E00BDA3AE8A}"/>
              </a:ext>
            </a:extLst>
          </p:cNvPr>
          <p:cNvSpPr>
            <a:spLocks noGrp="1"/>
          </p:cNvSpPr>
          <p:nvPr>
            <p:ph type="dt" sz="half" idx="10"/>
          </p:nvPr>
        </p:nvSpPr>
        <p:spPr/>
        <p:txBody>
          <a:bodyPr/>
          <a:lstStyle>
            <a:lvl1pPr>
              <a:defRPr/>
            </a:lvl1pPr>
          </a:lstStyle>
          <a:p>
            <a:pPr>
              <a:defRPr/>
            </a:pPr>
            <a:fld id="{C2FB44E4-B030-48FB-8D37-DB103A8D418F}" type="datetimeFigureOut">
              <a:rPr lang="en-US"/>
              <a:pPr>
                <a:defRPr/>
              </a:pPr>
              <a:t>4/12/2021</a:t>
            </a:fld>
            <a:endParaRPr lang="en-US"/>
          </a:p>
        </p:txBody>
      </p:sp>
      <p:sp>
        <p:nvSpPr>
          <p:cNvPr id="5" name="Footer Placeholder 4">
            <a:extLst>
              <a:ext uri="{FF2B5EF4-FFF2-40B4-BE49-F238E27FC236}">
                <a16:creationId xmlns:a16="http://schemas.microsoft.com/office/drawing/2014/main" id="{E3AF8892-3335-427F-82E1-BECB6AEEF9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C6B6FF-8FF5-4BE7-B91A-E9B751A2F3D4}"/>
              </a:ext>
            </a:extLst>
          </p:cNvPr>
          <p:cNvSpPr>
            <a:spLocks noGrp="1"/>
          </p:cNvSpPr>
          <p:nvPr>
            <p:ph type="sldNum" sz="quarter" idx="12"/>
          </p:nvPr>
        </p:nvSpPr>
        <p:spPr/>
        <p:txBody>
          <a:bodyPr/>
          <a:lstStyle>
            <a:lvl1pPr>
              <a:defRPr/>
            </a:lvl1pPr>
          </a:lstStyle>
          <a:p>
            <a:pPr>
              <a:defRPr/>
            </a:pPr>
            <a:fld id="{F242049B-2734-4673-9614-9744E79A2DAF}" type="slidenum">
              <a:rPr lang="en-US"/>
              <a:pPr>
                <a:defRPr/>
              </a:pPr>
              <a:t>‹#›</a:t>
            </a:fld>
            <a:endParaRPr lang="en-US"/>
          </a:p>
        </p:txBody>
      </p:sp>
    </p:spTree>
    <p:extLst>
      <p:ext uri="{BB962C8B-B14F-4D97-AF65-F5344CB8AC3E}">
        <p14:creationId xmlns:p14="http://schemas.microsoft.com/office/powerpoint/2010/main" val="10586580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21A6C2-DE8A-4D12-83E6-743292E9D408}"/>
              </a:ext>
            </a:extLst>
          </p:cNvPr>
          <p:cNvSpPr>
            <a:spLocks noGrp="1"/>
          </p:cNvSpPr>
          <p:nvPr>
            <p:ph type="dt" sz="half" idx="10"/>
          </p:nvPr>
        </p:nvSpPr>
        <p:spPr/>
        <p:txBody>
          <a:bodyPr/>
          <a:lstStyle>
            <a:lvl1pPr>
              <a:defRPr/>
            </a:lvl1pPr>
          </a:lstStyle>
          <a:p>
            <a:pPr>
              <a:defRPr/>
            </a:pPr>
            <a:fld id="{6164D2BE-3138-4CC5-929C-535DC2346563}" type="datetimeFigureOut">
              <a:rPr lang="en-US"/>
              <a:pPr>
                <a:defRPr/>
              </a:pPr>
              <a:t>4/12/2021</a:t>
            </a:fld>
            <a:endParaRPr lang="en-US"/>
          </a:p>
        </p:txBody>
      </p:sp>
      <p:sp>
        <p:nvSpPr>
          <p:cNvPr id="5" name="Footer Placeholder 4">
            <a:extLst>
              <a:ext uri="{FF2B5EF4-FFF2-40B4-BE49-F238E27FC236}">
                <a16:creationId xmlns:a16="http://schemas.microsoft.com/office/drawing/2014/main" id="{100B91E3-7D4E-475F-9B53-CBDAA13728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D3FC1D-B2F5-43F0-A438-F6A670ECC63D}"/>
              </a:ext>
            </a:extLst>
          </p:cNvPr>
          <p:cNvSpPr>
            <a:spLocks noGrp="1"/>
          </p:cNvSpPr>
          <p:nvPr>
            <p:ph type="sldNum" sz="quarter" idx="12"/>
          </p:nvPr>
        </p:nvSpPr>
        <p:spPr/>
        <p:txBody>
          <a:bodyPr/>
          <a:lstStyle>
            <a:lvl1pPr>
              <a:defRPr/>
            </a:lvl1pPr>
          </a:lstStyle>
          <a:p>
            <a:pPr>
              <a:defRPr/>
            </a:pPr>
            <a:fld id="{0231619F-9D8C-4C75-8A79-434839172AA1}" type="slidenum">
              <a:rPr lang="en-US"/>
              <a:pPr>
                <a:defRPr/>
              </a:pPr>
              <a:t>‹#›</a:t>
            </a:fld>
            <a:endParaRPr lang="en-US"/>
          </a:p>
        </p:txBody>
      </p:sp>
    </p:spTree>
    <p:extLst>
      <p:ext uri="{BB962C8B-B14F-4D97-AF65-F5344CB8AC3E}">
        <p14:creationId xmlns:p14="http://schemas.microsoft.com/office/powerpoint/2010/main" val="32855821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258D5-2E6A-45CC-B7E2-0EC3031B5798}"/>
              </a:ext>
            </a:extLst>
          </p:cNvPr>
          <p:cNvSpPr>
            <a:spLocks noGrp="1"/>
          </p:cNvSpPr>
          <p:nvPr>
            <p:ph type="dt" sz="half" idx="10"/>
          </p:nvPr>
        </p:nvSpPr>
        <p:spPr/>
        <p:txBody>
          <a:bodyPr/>
          <a:lstStyle>
            <a:lvl1pPr>
              <a:defRPr/>
            </a:lvl1pPr>
          </a:lstStyle>
          <a:p>
            <a:pPr>
              <a:defRPr/>
            </a:pPr>
            <a:fld id="{F14B96E5-92DC-41F3-BC96-D6207A695194}" type="datetimeFigureOut">
              <a:rPr lang="en-US"/>
              <a:pPr>
                <a:defRPr/>
              </a:pPr>
              <a:t>4/12/2021</a:t>
            </a:fld>
            <a:endParaRPr lang="en-US"/>
          </a:p>
        </p:txBody>
      </p:sp>
      <p:sp>
        <p:nvSpPr>
          <p:cNvPr id="5" name="Footer Placeholder 4">
            <a:extLst>
              <a:ext uri="{FF2B5EF4-FFF2-40B4-BE49-F238E27FC236}">
                <a16:creationId xmlns:a16="http://schemas.microsoft.com/office/drawing/2014/main" id="{81BABCAE-A9EE-46BE-B706-1D4C87EB76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AAF4E5-993A-48C4-8889-7ACE2A36F7AE}"/>
              </a:ext>
            </a:extLst>
          </p:cNvPr>
          <p:cNvSpPr>
            <a:spLocks noGrp="1"/>
          </p:cNvSpPr>
          <p:nvPr>
            <p:ph type="sldNum" sz="quarter" idx="12"/>
          </p:nvPr>
        </p:nvSpPr>
        <p:spPr/>
        <p:txBody>
          <a:bodyPr/>
          <a:lstStyle>
            <a:lvl1pPr>
              <a:defRPr/>
            </a:lvl1pPr>
          </a:lstStyle>
          <a:p>
            <a:pPr>
              <a:defRPr/>
            </a:pPr>
            <a:fld id="{1CF3ED6F-8B2F-469F-8DF1-20935D9D9D32}" type="slidenum">
              <a:rPr lang="en-US"/>
              <a:pPr>
                <a:defRPr/>
              </a:pPr>
              <a:t>‹#›</a:t>
            </a:fld>
            <a:endParaRPr lang="en-US"/>
          </a:p>
        </p:txBody>
      </p:sp>
    </p:spTree>
    <p:extLst>
      <p:ext uri="{BB962C8B-B14F-4D97-AF65-F5344CB8AC3E}">
        <p14:creationId xmlns:p14="http://schemas.microsoft.com/office/powerpoint/2010/main" val="36653196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3D7EBD-A631-4BDB-8B2F-AECEEFDABC1E}"/>
              </a:ext>
            </a:extLst>
          </p:cNvPr>
          <p:cNvSpPr>
            <a:spLocks noGrp="1"/>
          </p:cNvSpPr>
          <p:nvPr>
            <p:ph type="dt" sz="half" idx="10"/>
          </p:nvPr>
        </p:nvSpPr>
        <p:spPr/>
        <p:txBody>
          <a:bodyPr/>
          <a:lstStyle>
            <a:lvl1pPr>
              <a:defRPr/>
            </a:lvl1pPr>
          </a:lstStyle>
          <a:p>
            <a:pPr>
              <a:defRPr/>
            </a:pPr>
            <a:fld id="{553D70BE-9DD6-4249-A16F-34A59AC6E7C0}" type="datetimeFigureOut">
              <a:rPr lang="en-US"/>
              <a:pPr>
                <a:defRPr/>
              </a:pPr>
              <a:t>4/12/2021</a:t>
            </a:fld>
            <a:endParaRPr lang="en-US"/>
          </a:p>
        </p:txBody>
      </p:sp>
      <p:sp>
        <p:nvSpPr>
          <p:cNvPr id="5" name="Footer Placeholder 4">
            <a:extLst>
              <a:ext uri="{FF2B5EF4-FFF2-40B4-BE49-F238E27FC236}">
                <a16:creationId xmlns:a16="http://schemas.microsoft.com/office/drawing/2014/main" id="{D989CB1B-F9E9-470E-A080-0010788D51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C49B21-F595-4D0B-A09D-3CC45E751A90}"/>
              </a:ext>
            </a:extLst>
          </p:cNvPr>
          <p:cNvSpPr>
            <a:spLocks noGrp="1"/>
          </p:cNvSpPr>
          <p:nvPr>
            <p:ph type="sldNum" sz="quarter" idx="12"/>
          </p:nvPr>
        </p:nvSpPr>
        <p:spPr/>
        <p:txBody>
          <a:bodyPr/>
          <a:lstStyle>
            <a:lvl1pPr>
              <a:defRPr/>
            </a:lvl1pPr>
          </a:lstStyle>
          <a:p>
            <a:pPr>
              <a:defRPr/>
            </a:pPr>
            <a:fld id="{0A9C633A-62EB-4E6C-979D-D98DD6B049B7}" type="slidenum">
              <a:rPr lang="en-US"/>
              <a:pPr>
                <a:defRPr/>
              </a:pPr>
              <a:t>‹#›</a:t>
            </a:fld>
            <a:endParaRPr lang="en-US"/>
          </a:p>
        </p:txBody>
      </p:sp>
    </p:spTree>
    <p:extLst>
      <p:ext uri="{BB962C8B-B14F-4D97-AF65-F5344CB8AC3E}">
        <p14:creationId xmlns:p14="http://schemas.microsoft.com/office/powerpoint/2010/main" val="26140779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9847978-9884-425C-A1CA-745235C3F114}"/>
              </a:ext>
            </a:extLst>
          </p:cNvPr>
          <p:cNvSpPr>
            <a:spLocks noGrp="1"/>
          </p:cNvSpPr>
          <p:nvPr>
            <p:ph type="dt" sz="half" idx="10"/>
          </p:nvPr>
        </p:nvSpPr>
        <p:spPr/>
        <p:txBody>
          <a:bodyPr/>
          <a:lstStyle>
            <a:lvl1pPr>
              <a:defRPr/>
            </a:lvl1pPr>
          </a:lstStyle>
          <a:p>
            <a:pPr>
              <a:defRPr/>
            </a:pPr>
            <a:fld id="{0861003E-410E-4D89-86ED-B22D7C6B7CF6}" type="datetimeFigureOut">
              <a:rPr lang="en-US"/>
              <a:pPr>
                <a:defRPr/>
              </a:pPr>
              <a:t>4/12/2021</a:t>
            </a:fld>
            <a:endParaRPr lang="en-US"/>
          </a:p>
        </p:txBody>
      </p:sp>
      <p:sp>
        <p:nvSpPr>
          <p:cNvPr id="6" name="Footer Placeholder 4">
            <a:extLst>
              <a:ext uri="{FF2B5EF4-FFF2-40B4-BE49-F238E27FC236}">
                <a16:creationId xmlns:a16="http://schemas.microsoft.com/office/drawing/2014/main" id="{0A70BCBA-DC86-4215-B6C9-D5FFA84DE65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5C2F8B-11CD-4CF5-B920-318D02D6BE86}"/>
              </a:ext>
            </a:extLst>
          </p:cNvPr>
          <p:cNvSpPr>
            <a:spLocks noGrp="1"/>
          </p:cNvSpPr>
          <p:nvPr>
            <p:ph type="sldNum" sz="quarter" idx="12"/>
          </p:nvPr>
        </p:nvSpPr>
        <p:spPr/>
        <p:txBody>
          <a:bodyPr/>
          <a:lstStyle>
            <a:lvl1pPr>
              <a:defRPr/>
            </a:lvl1pPr>
          </a:lstStyle>
          <a:p>
            <a:pPr>
              <a:defRPr/>
            </a:pPr>
            <a:fld id="{7BB9ABE4-49E4-4ED6-94C2-3D8FBA1D1A37}" type="slidenum">
              <a:rPr lang="en-US"/>
              <a:pPr>
                <a:defRPr/>
              </a:pPr>
              <a:t>‹#›</a:t>
            </a:fld>
            <a:endParaRPr lang="en-US"/>
          </a:p>
        </p:txBody>
      </p:sp>
    </p:spTree>
    <p:extLst>
      <p:ext uri="{BB962C8B-B14F-4D97-AF65-F5344CB8AC3E}">
        <p14:creationId xmlns:p14="http://schemas.microsoft.com/office/powerpoint/2010/main" val="12447549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4C8EBA4-25B0-4FDE-AE33-B566970E922C}"/>
              </a:ext>
            </a:extLst>
          </p:cNvPr>
          <p:cNvSpPr>
            <a:spLocks noGrp="1"/>
          </p:cNvSpPr>
          <p:nvPr>
            <p:ph type="dt" sz="half" idx="10"/>
          </p:nvPr>
        </p:nvSpPr>
        <p:spPr/>
        <p:txBody>
          <a:bodyPr/>
          <a:lstStyle>
            <a:lvl1pPr>
              <a:defRPr/>
            </a:lvl1pPr>
          </a:lstStyle>
          <a:p>
            <a:pPr>
              <a:defRPr/>
            </a:pPr>
            <a:fld id="{439A97F7-A6AA-4E86-B9B8-24D39D208CD8}" type="datetimeFigureOut">
              <a:rPr lang="en-US"/>
              <a:pPr>
                <a:defRPr/>
              </a:pPr>
              <a:t>4/12/2021</a:t>
            </a:fld>
            <a:endParaRPr lang="en-US"/>
          </a:p>
        </p:txBody>
      </p:sp>
      <p:sp>
        <p:nvSpPr>
          <p:cNvPr id="8" name="Footer Placeholder 4">
            <a:extLst>
              <a:ext uri="{FF2B5EF4-FFF2-40B4-BE49-F238E27FC236}">
                <a16:creationId xmlns:a16="http://schemas.microsoft.com/office/drawing/2014/main" id="{2124153A-DD30-4DC5-BC5D-77E69025380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AA66FB9-DBDE-49C6-891A-35D7EA08157E}"/>
              </a:ext>
            </a:extLst>
          </p:cNvPr>
          <p:cNvSpPr>
            <a:spLocks noGrp="1"/>
          </p:cNvSpPr>
          <p:nvPr>
            <p:ph type="sldNum" sz="quarter" idx="12"/>
          </p:nvPr>
        </p:nvSpPr>
        <p:spPr/>
        <p:txBody>
          <a:bodyPr/>
          <a:lstStyle>
            <a:lvl1pPr>
              <a:defRPr/>
            </a:lvl1pPr>
          </a:lstStyle>
          <a:p>
            <a:pPr>
              <a:defRPr/>
            </a:pPr>
            <a:fld id="{5548C8EA-6219-474A-81F1-48B13BCD9688}" type="slidenum">
              <a:rPr lang="en-US"/>
              <a:pPr>
                <a:defRPr/>
              </a:pPr>
              <a:t>‹#›</a:t>
            </a:fld>
            <a:endParaRPr lang="en-US"/>
          </a:p>
        </p:txBody>
      </p:sp>
    </p:spTree>
    <p:extLst>
      <p:ext uri="{BB962C8B-B14F-4D97-AF65-F5344CB8AC3E}">
        <p14:creationId xmlns:p14="http://schemas.microsoft.com/office/powerpoint/2010/main" val="366363806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BC019C7-80FE-446A-8CEC-E4AEE7818F81}"/>
              </a:ext>
            </a:extLst>
          </p:cNvPr>
          <p:cNvSpPr>
            <a:spLocks noGrp="1"/>
          </p:cNvSpPr>
          <p:nvPr>
            <p:ph type="dt" sz="half" idx="10"/>
          </p:nvPr>
        </p:nvSpPr>
        <p:spPr/>
        <p:txBody>
          <a:bodyPr/>
          <a:lstStyle>
            <a:lvl1pPr>
              <a:defRPr/>
            </a:lvl1pPr>
          </a:lstStyle>
          <a:p>
            <a:pPr>
              <a:defRPr/>
            </a:pPr>
            <a:fld id="{A45F6900-FBFB-4DCC-A0B2-69E3F2321C2F}" type="datetimeFigureOut">
              <a:rPr lang="en-US"/>
              <a:pPr>
                <a:defRPr/>
              </a:pPr>
              <a:t>4/12/2021</a:t>
            </a:fld>
            <a:endParaRPr lang="en-US"/>
          </a:p>
        </p:txBody>
      </p:sp>
      <p:sp>
        <p:nvSpPr>
          <p:cNvPr id="4" name="Footer Placeholder 4">
            <a:extLst>
              <a:ext uri="{FF2B5EF4-FFF2-40B4-BE49-F238E27FC236}">
                <a16:creationId xmlns:a16="http://schemas.microsoft.com/office/drawing/2014/main" id="{DDBFAD41-605E-4294-B24A-BEADE44202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BF272B9-B7FE-41D4-B2E2-4ADEBF1BB18B}"/>
              </a:ext>
            </a:extLst>
          </p:cNvPr>
          <p:cNvSpPr>
            <a:spLocks noGrp="1"/>
          </p:cNvSpPr>
          <p:nvPr>
            <p:ph type="sldNum" sz="quarter" idx="12"/>
          </p:nvPr>
        </p:nvSpPr>
        <p:spPr/>
        <p:txBody>
          <a:bodyPr/>
          <a:lstStyle>
            <a:lvl1pPr>
              <a:defRPr/>
            </a:lvl1pPr>
          </a:lstStyle>
          <a:p>
            <a:pPr>
              <a:defRPr/>
            </a:pPr>
            <a:fld id="{B281574F-DBAC-47B3-A9F6-F88739B7908E}" type="slidenum">
              <a:rPr lang="en-US"/>
              <a:pPr>
                <a:defRPr/>
              </a:pPr>
              <a:t>‹#›</a:t>
            </a:fld>
            <a:endParaRPr lang="en-US"/>
          </a:p>
        </p:txBody>
      </p:sp>
    </p:spTree>
    <p:extLst>
      <p:ext uri="{BB962C8B-B14F-4D97-AF65-F5344CB8AC3E}">
        <p14:creationId xmlns:p14="http://schemas.microsoft.com/office/powerpoint/2010/main" val="2553927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A8A3436-5814-4C31-B0FA-5710A3DFC6A0}"/>
              </a:ext>
            </a:extLst>
          </p:cNvPr>
          <p:cNvSpPr>
            <a:spLocks noGrp="1"/>
          </p:cNvSpPr>
          <p:nvPr>
            <p:ph type="dt" sz="half" idx="10"/>
          </p:nvPr>
        </p:nvSpPr>
        <p:spPr/>
        <p:txBody>
          <a:bodyPr/>
          <a:lstStyle>
            <a:lvl1pPr>
              <a:defRPr/>
            </a:lvl1pPr>
          </a:lstStyle>
          <a:p>
            <a:pPr>
              <a:defRPr/>
            </a:pPr>
            <a:fld id="{48A4AA60-6970-4D9B-8017-C48A31F8C88A}" type="datetimeFigureOut">
              <a:rPr lang="en-US"/>
              <a:pPr>
                <a:defRPr/>
              </a:pPr>
              <a:t>4/12/2021</a:t>
            </a:fld>
            <a:endParaRPr lang="en-US"/>
          </a:p>
        </p:txBody>
      </p:sp>
      <p:sp>
        <p:nvSpPr>
          <p:cNvPr id="3" name="Footer Placeholder 4">
            <a:extLst>
              <a:ext uri="{FF2B5EF4-FFF2-40B4-BE49-F238E27FC236}">
                <a16:creationId xmlns:a16="http://schemas.microsoft.com/office/drawing/2014/main" id="{2BBEF572-F9CE-4BAA-8C15-45839631B51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D4DE179-F865-407D-B72C-35BAD2A8D909}"/>
              </a:ext>
            </a:extLst>
          </p:cNvPr>
          <p:cNvSpPr>
            <a:spLocks noGrp="1"/>
          </p:cNvSpPr>
          <p:nvPr>
            <p:ph type="sldNum" sz="quarter" idx="12"/>
          </p:nvPr>
        </p:nvSpPr>
        <p:spPr/>
        <p:txBody>
          <a:bodyPr/>
          <a:lstStyle>
            <a:lvl1pPr>
              <a:defRPr/>
            </a:lvl1pPr>
          </a:lstStyle>
          <a:p>
            <a:pPr>
              <a:defRPr/>
            </a:pPr>
            <a:fld id="{5E351525-4CE9-4606-AB2A-F354F9236097}" type="slidenum">
              <a:rPr lang="en-US"/>
              <a:pPr>
                <a:defRPr/>
              </a:pPr>
              <a:t>‹#›</a:t>
            </a:fld>
            <a:endParaRPr lang="en-US"/>
          </a:p>
        </p:txBody>
      </p:sp>
    </p:spTree>
    <p:extLst>
      <p:ext uri="{BB962C8B-B14F-4D97-AF65-F5344CB8AC3E}">
        <p14:creationId xmlns:p14="http://schemas.microsoft.com/office/powerpoint/2010/main" val="4625804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333CBC8-4284-40A9-808D-B21DDD13C07E}"/>
              </a:ext>
            </a:extLst>
          </p:cNvPr>
          <p:cNvSpPr>
            <a:spLocks noGrp="1"/>
          </p:cNvSpPr>
          <p:nvPr>
            <p:ph type="dt" sz="half" idx="10"/>
          </p:nvPr>
        </p:nvSpPr>
        <p:spPr/>
        <p:txBody>
          <a:bodyPr/>
          <a:lstStyle>
            <a:lvl1pPr>
              <a:defRPr/>
            </a:lvl1pPr>
          </a:lstStyle>
          <a:p>
            <a:pPr>
              <a:defRPr/>
            </a:pPr>
            <a:fld id="{6CA85320-DE6F-4389-A366-D2D3959A5031}" type="datetimeFigureOut">
              <a:rPr lang="en-US"/>
              <a:pPr>
                <a:defRPr/>
              </a:pPr>
              <a:t>4/12/2021</a:t>
            </a:fld>
            <a:endParaRPr lang="en-US"/>
          </a:p>
        </p:txBody>
      </p:sp>
      <p:sp>
        <p:nvSpPr>
          <p:cNvPr id="6" name="Footer Placeholder 4">
            <a:extLst>
              <a:ext uri="{FF2B5EF4-FFF2-40B4-BE49-F238E27FC236}">
                <a16:creationId xmlns:a16="http://schemas.microsoft.com/office/drawing/2014/main" id="{C21B263E-FC78-4D04-AC61-A38F4AAA00B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8982E8F-C03A-4572-A8F8-FE79183E05A0}"/>
              </a:ext>
            </a:extLst>
          </p:cNvPr>
          <p:cNvSpPr>
            <a:spLocks noGrp="1"/>
          </p:cNvSpPr>
          <p:nvPr>
            <p:ph type="sldNum" sz="quarter" idx="12"/>
          </p:nvPr>
        </p:nvSpPr>
        <p:spPr/>
        <p:txBody>
          <a:bodyPr/>
          <a:lstStyle>
            <a:lvl1pPr>
              <a:defRPr/>
            </a:lvl1pPr>
          </a:lstStyle>
          <a:p>
            <a:pPr>
              <a:defRPr/>
            </a:pPr>
            <a:fld id="{5C7647DC-E23D-4CB0-819F-6E469165E870}" type="slidenum">
              <a:rPr lang="en-US"/>
              <a:pPr>
                <a:defRPr/>
              </a:pPr>
              <a:t>‹#›</a:t>
            </a:fld>
            <a:endParaRPr lang="en-US"/>
          </a:p>
        </p:txBody>
      </p:sp>
    </p:spTree>
    <p:extLst>
      <p:ext uri="{BB962C8B-B14F-4D97-AF65-F5344CB8AC3E}">
        <p14:creationId xmlns:p14="http://schemas.microsoft.com/office/powerpoint/2010/main" val="343442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8A3-2AB6-479A-B85B-A70E67FA7F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EC0523-4575-4ADF-B2DB-8D6ECFD43BA7}"/>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ECC35-DEDE-488A-88CD-6D8BC046EDE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DAC48CA-C7CE-2C44-8C93-647DB2F8BB6C}" type="datetimeFigureOut">
              <a:rPr lang="en-US" smtClean="0"/>
              <a:pPr>
                <a:defRPr/>
              </a:pPr>
              <a:t>4/12/2021</a:t>
            </a:fld>
            <a:endParaRPr lang="en-US" dirty="0"/>
          </a:p>
        </p:txBody>
      </p:sp>
      <p:sp>
        <p:nvSpPr>
          <p:cNvPr id="5" name="Footer Placeholder 4">
            <a:extLst>
              <a:ext uri="{FF2B5EF4-FFF2-40B4-BE49-F238E27FC236}">
                <a16:creationId xmlns:a16="http://schemas.microsoft.com/office/drawing/2014/main" id="{C8AC2A92-B1E7-474C-9524-C354E53FF40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AD00B1D-A73B-41E6-87A9-9DADA0BF1EB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3DDAA1B-D374-E648-B6E9-90E1D3D3EC0B}" type="slidenum">
              <a:rPr lang="en-US" smtClean="0"/>
              <a:pPr>
                <a:defRPr/>
              </a:pPr>
              <a:t>‹#›</a:t>
            </a:fld>
            <a:endParaRPr lang="en-US" dirty="0"/>
          </a:p>
        </p:txBody>
      </p:sp>
    </p:spTree>
    <p:extLst>
      <p:ext uri="{BB962C8B-B14F-4D97-AF65-F5344CB8AC3E}">
        <p14:creationId xmlns:p14="http://schemas.microsoft.com/office/powerpoint/2010/main" val="2717317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BB81EDF-8405-49A1-8042-AFBC0BE265B3}"/>
              </a:ext>
            </a:extLst>
          </p:cNvPr>
          <p:cNvSpPr>
            <a:spLocks noGrp="1"/>
          </p:cNvSpPr>
          <p:nvPr>
            <p:ph type="dt" sz="half" idx="10"/>
          </p:nvPr>
        </p:nvSpPr>
        <p:spPr/>
        <p:txBody>
          <a:bodyPr/>
          <a:lstStyle>
            <a:lvl1pPr>
              <a:defRPr/>
            </a:lvl1pPr>
          </a:lstStyle>
          <a:p>
            <a:pPr>
              <a:defRPr/>
            </a:pPr>
            <a:fld id="{BEF5116A-B4EB-4211-BDA2-8753E66F9457}" type="datetimeFigureOut">
              <a:rPr lang="en-US"/>
              <a:pPr>
                <a:defRPr/>
              </a:pPr>
              <a:t>4/12/2021</a:t>
            </a:fld>
            <a:endParaRPr lang="en-US"/>
          </a:p>
        </p:txBody>
      </p:sp>
      <p:sp>
        <p:nvSpPr>
          <p:cNvPr id="6" name="Footer Placeholder 4">
            <a:extLst>
              <a:ext uri="{FF2B5EF4-FFF2-40B4-BE49-F238E27FC236}">
                <a16:creationId xmlns:a16="http://schemas.microsoft.com/office/drawing/2014/main" id="{49814EB5-3717-4480-8067-97CCBDB8EB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8743EA-F8B4-41BA-96C9-7B4EB63F9C7A}"/>
              </a:ext>
            </a:extLst>
          </p:cNvPr>
          <p:cNvSpPr>
            <a:spLocks noGrp="1"/>
          </p:cNvSpPr>
          <p:nvPr>
            <p:ph type="sldNum" sz="quarter" idx="12"/>
          </p:nvPr>
        </p:nvSpPr>
        <p:spPr/>
        <p:txBody>
          <a:bodyPr/>
          <a:lstStyle>
            <a:lvl1pPr>
              <a:defRPr/>
            </a:lvl1pPr>
          </a:lstStyle>
          <a:p>
            <a:pPr>
              <a:defRPr/>
            </a:pPr>
            <a:fld id="{6B3BC6AC-9E7E-46BC-A16C-1459F2B8D97B}" type="slidenum">
              <a:rPr lang="en-US"/>
              <a:pPr>
                <a:defRPr/>
              </a:pPr>
              <a:t>‹#›</a:t>
            </a:fld>
            <a:endParaRPr lang="en-US"/>
          </a:p>
        </p:txBody>
      </p:sp>
    </p:spTree>
    <p:extLst>
      <p:ext uri="{BB962C8B-B14F-4D97-AF65-F5344CB8AC3E}">
        <p14:creationId xmlns:p14="http://schemas.microsoft.com/office/powerpoint/2010/main" val="16715454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2AA6A-0908-4FF4-BC0B-1B0E9C6CD175}"/>
              </a:ext>
            </a:extLst>
          </p:cNvPr>
          <p:cNvSpPr>
            <a:spLocks noGrp="1"/>
          </p:cNvSpPr>
          <p:nvPr>
            <p:ph type="dt" sz="half" idx="10"/>
          </p:nvPr>
        </p:nvSpPr>
        <p:spPr/>
        <p:txBody>
          <a:bodyPr/>
          <a:lstStyle>
            <a:lvl1pPr>
              <a:defRPr/>
            </a:lvl1pPr>
          </a:lstStyle>
          <a:p>
            <a:pPr>
              <a:defRPr/>
            </a:pPr>
            <a:fld id="{457984CA-5B72-468B-A50E-34C936146752}" type="datetimeFigureOut">
              <a:rPr lang="en-US"/>
              <a:pPr>
                <a:defRPr/>
              </a:pPr>
              <a:t>4/12/2021</a:t>
            </a:fld>
            <a:endParaRPr lang="en-US"/>
          </a:p>
        </p:txBody>
      </p:sp>
      <p:sp>
        <p:nvSpPr>
          <p:cNvPr id="5" name="Footer Placeholder 4">
            <a:extLst>
              <a:ext uri="{FF2B5EF4-FFF2-40B4-BE49-F238E27FC236}">
                <a16:creationId xmlns:a16="http://schemas.microsoft.com/office/drawing/2014/main" id="{89CAA166-6B9F-4274-90D0-AF5FAEBCF3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EEBC68-3979-452D-BA14-3CD3DC693D03}"/>
              </a:ext>
            </a:extLst>
          </p:cNvPr>
          <p:cNvSpPr>
            <a:spLocks noGrp="1"/>
          </p:cNvSpPr>
          <p:nvPr>
            <p:ph type="sldNum" sz="quarter" idx="12"/>
          </p:nvPr>
        </p:nvSpPr>
        <p:spPr/>
        <p:txBody>
          <a:bodyPr/>
          <a:lstStyle>
            <a:lvl1pPr>
              <a:defRPr/>
            </a:lvl1pPr>
          </a:lstStyle>
          <a:p>
            <a:pPr>
              <a:defRPr/>
            </a:pPr>
            <a:fld id="{A33E0123-C853-4464-93F6-081749BE42BB}" type="slidenum">
              <a:rPr lang="en-US"/>
              <a:pPr>
                <a:defRPr/>
              </a:pPr>
              <a:t>‹#›</a:t>
            </a:fld>
            <a:endParaRPr lang="en-US"/>
          </a:p>
        </p:txBody>
      </p:sp>
    </p:spTree>
    <p:extLst>
      <p:ext uri="{BB962C8B-B14F-4D97-AF65-F5344CB8AC3E}">
        <p14:creationId xmlns:p14="http://schemas.microsoft.com/office/powerpoint/2010/main" val="39788375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A9AB6E-3341-4E53-94C7-C9259B2DD16F}"/>
              </a:ext>
            </a:extLst>
          </p:cNvPr>
          <p:cNvSpPr>
            <a:spLocks noGrp="1"/>
          </p:cNvSpPr>
          <p:nvPr>
            <p:ph type="dt" sz="half" idx="10"/>
          </p:nvPr>
        </p:nvSpPr>
        <p:spPr/>
        <p:txBody>
          <a:bodyPr/>
          <a:lstStyle>
            <a:lvl1pPr>
              <a:defRPr/>
            </a:lvl1pPr>
          </a:lstStyle>
          <a:p>
            <a:pPr>
              <a:defRPr/>
            </a:pPr>
            <a:fld id="{5CE0135E-3E8C-4573-8CF2-E2166A2C15AD}" type="datetimeFigureOut">
              <a:rPr lang="en-US"/>
              <a:pPr>
                <a:defRPr/>
              </a:pPr>
              <a:t>4/12/2021</a:t>
            </a:fld>
            <a:endParaRPr lang="en-US"/>
          </a:p>
        </p:txBody>
      </p:sp>
      <p:sp>
        <p:nvSpPr>
          <p:cNvPr id="5" name="Footer Placeholder 4">
            <a:extLst>
              <a:ext uri="{FF2B5EF4-FFF2-40B4-BE49-F238E27FC236}">
                <a16:creationId xmlns:a16="http://schemas.microsoft.com/office/drawing/2014/main" id="{C03E9FF2-0E83-42A4-8A04-47E59A172C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F17E26B-B1A2-4FFC-8B0D-0B73F028CF8C}"/>
              </a:ext>
            </a:extLst>
          </p:cNvPr>
          <p:cNvSpPr>
            <a:spLocks noGrp="1"/>
          </p:cNvSpPr>
          <p:nvPr>
            <p:ph type="sldNum" sz="quarter" idx="12"/>
          </p:nvPr>
        </p:nvSpPr>
        <p:spPr/>
        <p:txBody>
          <a:bodyPr/>
          <a:lstStyle>
            <a:lvl1pPr>
              <a:defRPr/>
            </a:lvl1pPr>
          </a:lstStyle>
          <a:p>
            <a:pPr>
              <a:defRPr/>
            </a:pPr>
            <a:fld id="{D263E827-D549-4DCD-804E-51B034AAB44D}" type="slidenum">
              <a:rPr lang="en-US"/>
              <a:pPr>
                <a:defRPr/>
              </a:pPr>
              <a:t>‹#›</a:t>
            </a:fld>
            <a:endParaRPr lang="en-US"/>
          </a:p>
        </p:txBody>
      </p:sp>
    </p:spTree>
    <p:extLst>
      <p:ext uri="{BB962C8B-B14F-4D97-AF65-F5344CB8AC3E}">
        <p14:creationId xmlns:p14="http://schemas.microsoft.com/office/powerpoint/2010/main" val="34739686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4159B0-38F0-40FF-9FBC-B61B1457541E}"/>
              </a:ext>
            </a:extLst>
          </p:cNvPr>
          <p:cNvSpPr>
            <a:spLocks noGrp="1"/>
          </p:cNvSpPr>
          <p:nvPr>
            <p:ph type="dt" sz="half" idx="10"/>
          </p:nvPr>
        </p:nvSpPr>
        <p:spPr/>
        <p:txBody>
          <a:bodyPr/>
          <a:lstStyle>
            <a:lvl1pPr>
              <a:defRPr/>
            </a:lvl1pPr>
          </a:lstStyle>
          <a:p>
            <a:pPr>
              <a:defRPr/>
            </a:pPr>
            <a:fld id="{1C31FB02-18A7-4488-BFCD-BB1ABECFBAAD}" type="datetimeFigureOut">
              <a:rPr lang="en-US"/>
              <a:pPr>
                <a:defRPr/>
              </a:pPr>
              <a:t>4/12/2021</a:t>
            </a:fld>
            <a:endParaRPr lang="en-US"/>
          </a:p>
        </p:txBody>
      </p:sp>
      <p:sp>
        <p:nvSpPr>
          <p:cNvPr id="5" name="Footer Placeholder 4">
            <a:extLst>
              <a:ext uri="{FF2B5EF4-FFF2-40B4-BE49-F238E27FC236}">
                <a16:creationId xmlns:a16="http://schemas.microsoft.com/office/drawing/2014/main" id="{83888D52-0E48-4923-B691-2F3B2F16BC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705A7C-5516-45AE-8013-E583031AD033}"/>
              </a:ext>
            </a:extLst>
          </p:cNvPr>
          <p:cNvSpPr>
            <a:spLocks noGrp="1"/>
          </p:cNvSpPr>
          <p:nvPr>
            <p:ph type="sldNum" sz="quarter" idx="12"/>
          </p:nvPr>
        </p:nvSpPr>
        <p:spPr/>
        <p:txBody>
          <a:bodyPr/>
          <a:lstStyle>
            <a:lvl1pPr>
              <a:defRPr/>
            </a:lvl1pPr>
          </a:lstStyle>
          <a:p>
            <a:pPr>
              <a:defRPr/>
            </a:pPr>
            <a:fld id="{7EB582C0-759F-46E0-B096-288DA7A5DC2A}" type="slidenum">
              <a:rPr lang="en-US"/>
              <a:pPr>
                <a:defRPr/>
              </a:pPr>
              <a:t>‹#›</a:t>
            </a:fld>
            <a:endParaRPr lang="en-US"/>
          </a:p>
        </p:txBody>
      </p:sp>
    </p:spTree>
    <p:extLst>
      <p:ext uri="{BB962C8B-B14F-4D97-AF65-F5344CB8AC3E}">
        <p14:creationId xmlns:p14="http://schemas.microsoft.com/office/powerpoint/2010/main" val="562126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3DD12-E2E7-4970-B5F8-634ECF966DDD}"/>
              </a:ext>
            </a:extLst>
          </p:cNvPr>
          <p:cNvSpPr>
            <a:spLocks noGrp="1"/>
          </p:cNvSpPr>
          <p:nvPr>
            <p:ph type="dt" sz="half" idx="10"/>
          </p:nvPr>
        </p:nvSpPr>
        <p:spPr/>
        <p:txBody>
          <a:bodyPr/>
          <a:lstStyle>
            <a:lvl1pPr>
              <a:defRPr/>
            </a:lvl1pPr>
          </a:lstStyle>
          <a:p>
            <a:pPr>
              <a:defRPr/>
            </a:pPr>
            <a:fld id="{E22EB363-96D3-4A6C-8E25-3CB2A7853547}" type="datetimeFigureOut">
              <a:rPr lang="en-US"/>
              <a:pPr>
                <a:defRPr/>
              </a:pPr>
              <a:t>4/12/2021</a:t>
            </a:fld>
            <a:endParaRPr lang="en-US"/>
          </a:p>
        </p:txBody>
      </p:sp>
      <p:sp>
        <p:nvSpPr>
          <p:cNvPr id="5" name="Footer Placeholder 4">
            <a:extLst>
              <a:ext uri="{FF2B5EF4-FFF2-40B4-BE49-F238E27FC236}">
                <a16:creationId xmlns:a16="http://schemas.microsoft.com/office/drawing/2014/main" id="{24784A6C-4809-41A2-AC6B-51964F3C3F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26AC37-3BEA-4336-9707-0B15D69B4316}"/>
              </a:ext>
            </a:extLst>
          </p:cNvPr>
          <p:cNvSpPr>
            <a:spLocks noGrp="1"/>
          </p:cNvSpPr>
          <p:nvPr>
            <p:ph type="sldNum" sz="quarter" idx="12"/>
          </p:nvPr>
        </p:nvSpPr>
        <p:spPr/>
        <p:txBody>
          <a:bodyPr/>
          <a:lstStyle>
            <a:lvl1pPr>
              <a:defRPr/>
            </a:lvl1pPr>
          </a:lstStyle>
          <a:p>
            <a:pPr>
              <a:defRPr/>
            </a:pPr>
            <a:fld id="{F4F53026-3F72-4AFF-AB12-FC4D2FEA7B97}" type="slidenum">
              <a:rPr lang="en-US"/>
              <a:pPr>
                <a:defRPr/>
              </a:pPr>
              <a:t>‹#›</a:t>
            </a:fld>
            <a:endParaRPr lang="en-US"/>
          </a:p>
        </p:txBody>
      </p:sp>
    </p:spTree>
    <p:extLst>
      <p:ext uri="{BB962C8B-B14F-4D97-AF65-F5344CB8AC3E}">
        <p14:creationId xmlns:p14="http://schemas.microsoft.com/office/powerpoint/2010/main" val="29329972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8A462C-6A3D-4497-A137-3A2F9B2E98AE}"/>
              </a:ext>
            </a:extLst>
          </p:cNvPr>
          <p:cNvSpPr>
            <a:spLocks noGrp="1"/>
          </p:cNvSpPr>
          <p:nvPr>
            <p:ph type="dt" sz="half" idx="10"/>
          </p:nvPr>
        </p:nvSpPr>
        <p:spPr/>
        <p:txBody>
          <a:bodyPr/>
          <a:lstStyle>
            <a:lvl1pPr>
              <a:defRPr/>
            </a:lvl1pPr>
          </a:lstStyle>
          <a:p>
            <a:pPr>
              <a:defRPr/>
            </a:pPr>
            <a:fld id="{AB68928D-3E4A-4629-B4E7-99AC618F60F1}" type="datetimeFigureOut">
              <a:rPr lang="en-US"/>
              <a:pPr>
                <a:defRPr/>
              </a:pPr>
              <a:t>4/12/2021</a:t>
            </a:fld>
            <a:endParaRPr lang="en-US"/>
          </a:p>
        </p:txBody>
      </p:sp>
      <p:sp>
        <p:nvSpPr>
          <p:cNvPr id="5" name="Footer Placeholder 4">
            <a:extLst>
              <a:ext uri="{FF2B5EF4-FFF2-40B4-BE49-F238E27FC236}">
                <a16:creationId xmlns:a16="http://schemas.microsoft.com/office/drawing/2014/main" id="{02FCE296-8E35-44BA-92C6-DE50EC146F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236A05A-98D6-4A45-ACDC-CCC365E29E8B}"/>
              </a:ext>
            </a:extLst>
          </p:cNvPr>
          <p:cNvSpPr>
            <a:spLocks noGrp="1"/>
          </p:cNvSpPr>
          <p:nvPr>
            <p:ph type="sldNum" sz="quarter" idx="12"/>
          </p:nvPr>
        </p:nvSpPr>
        <p:spPr/>
        <p:txBody>
          <a:bodyPr/>
          <a:lstStyle>
            <a:lvl1pPr>
              <a:defRPr/>
            </a:lvl1pPr>
          </a:lstStyle>
          <a:p>
            <a:pPr>
              <a:defRPr/>
            </a:pPr>
            <a:fld id="{1E29873B-E22D-468D-9CA6-617B058F80C7}" type="slidenum">
              <a:rPr lang="en-US"/>
              <a:pPr>
                <a:defRPr/>
              </a:pPr>
              <a:t>‹#›</a:t>
            </a:fld>
            <a:endParaRPr lang="en-US"/>
          </a:p>
        </p:txBody>
      </p:sp>
    </p:spTree>
    <p:extLst>
      <p:ext uri="{BB962C8B-B14F-4D97-AF65-F5344CB8AC3E}">
        <p14:creationId xmlns:p14="http://schemas.microsoft.com/office/powerpoint/2010/main" val="24157144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DC25CD5-BB87-4548-A1BB-8B3C50417F05}"/>
              </a:ext>
            </a:extLst>
          </p:cNvPr>
          <p:cNvSpPr>
            <a:spLocks noGrp="1"/>
          </p:cNvSpPr>
          <p:nvPr>
            <p:ph type="dt" sz="half" idx="10"/>
          </p:nvPr>
        </p:nvSpPr>
        <p:spPr/>
        <p:txBody>
          <a:bodyPr/>
          <a:lstStyle>
            <a:lvl1pPr>
              <a:defRPr/>
            </a:lvl1pPr>
          </a:lstStyle>
          <a:p>
            <a:pPr>
              <a:defRPr/>
            </a:pPr>
            <a:fld id="{9812B757-3826-44BB-AB34-15245FC8D42C}" type="datetimeFigureOut">
              <a:rPr lang="en-US"/>
              <a:pPr>
                <a:defRPr/>
              </a:pPr>
              <a:t>4/12/2021</a:t>
            </a:fld>
            <a:endParaRPr lang="en-US"/>
          </a:p>
        </p:txBody>
      </p:sp>
      <p:sp>
        <p:nvSpPr>
          <p:cNvPr id="6" name="Footer Placeholder 4">
            <a:extLst>
              <a:ext uri="{FF2B5EF4-FFF2-40B4-BE49-F238E27FC236}">
                <a16:creationId xmlns:a16="http://schemas.microsoft.com/office/drawing/2014/main" id="{F731447E-4112-4F5A-A63F-C954BC923A7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A812987-2CAC-41FA-905C-0CB2E7028828}"/>
              </a:ext>
            </a:extLst>
          </p:cNvPr>
          <p:cNvSpPr>
            <a:spLocks noGrp="1"/>
          </p:cNvSpPr>
          <p:nvPr>
            <p:ph type="sldNum" sz="quarter" idx="12"/>
          </p:nvPr>
        </p:nvSpPr>
        <p:spPr/>
        <p:txBody>
          <a:bodyPr/>
          <a:lstStyle>
            <a:lvl1pPr>
              <a:defRPr/>
            </a:lvl1pPr>
          </a:lstStyle>
          <a:p>
            <a:pPr>
              <a:defRPr/>
            </a:pPr>
            <a:fld id="{8C8C0BE5-C7D1-494D-BDDE-21BADC6FEC11}" type="slidenum">
              <a:rPr lang="en-US"/>
              <a:pPr>
                <a:defRPr/>
              </a:pPr>
              <a:t>‹#›</a:t>
            </a:fld>
            <a:endParaRPr lang="en-US"/>
          </a:p>
        </p:txBody>
      </p:sp>
    </p:spTree>
    <p:extLst>
      <p:ext uri="{BB962C8B-B14F-4D97-AF65-F5344CB8AC3E}">
        <p14:creationId xmlns:p14="http://schemas.microsoft.com/office/powerpoint/2010/main" val="32326951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2F4038F-FDEA-4C4A-93B0-111E382431AE}"/>
              </a:ext>
            </a:extLst>
          </p:cNvPr>
          <p:cNvSpPr>
            <a:spLocks noGrp="1"/>
          </p:cNvSpPr>
          <p:nvPr>
            <p:ph type="dt" sz="half" idx="10"/>
          </p:nvPr>
        </p:nvSpPr>
        <p:spPr/>
        <p:txBody>
          <a:bodyPr/>
          <a:lstStyle>
            <a:lvl1pPr>
              <a:defRPr/>
            </a:lvl1pPr>
          </a:lstStyle>
          <a:p>
            <a:pPr>
              <a:defRPr/>
            </a:pPr>
            <a:fld id="{7FEA3847-6C9F-44EB-9467-7FC727F31E78}" type="datetimeFigureOut">
              <a:rPr lang="en-US"/>
              <a:pPr>
                <a:defRPr/>
              </a:pPr>
              <a:t>4/12/2021</a:t>
            </a:fld>
            <a:endParaRPr lang="en-US"/>
          </a:p>
        </p:txBody>
      </p:sp>
      <p:sp>
        <p:nvSpPr>
          <p:cNvPr id="8" name="Footer Placeholder 4">
            <a:extLst>
              <a:ext uri="{FF2B5EF4-FFF2-40B4-BE49-F238E27FC236}">
                <a16:creationId xmlns:a16="http://schemas.microsoft.com/office/drawing/2014/main" id="{F7F409FA-C34F-473F-AB02-90F5685EC30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74D05A1-140B-4357-AEAF-09718949D393}"/>
              </a:ext>
            </a:extLst>
          </p:cNvPr>
          <p:cNvSpPr>
            <a:spLocks noGrp="1"/>
          </p:cNvSpPr>
          <p:nvPr>
            <p:ph type="sldNum" sz="quarter" idx="12"/>
          </p:nvPr>
        </p:nvSpPr>
        <p:spPr/>
        <p:txBody>
          <a:bodyPr/>
          <a:lstStyle>
            <a:lvl1pPr>
              <a:defRPr/>
            </a:lvl1pPr>
          </a:lstStyle>
          <a:p>
            <a:pPr>
              <a:defRPr/>
            </a:pPr>
            <a:fld id="{3D4E73F9-06F7-419A-9214-C46B8F3AC10F}" type="slidenum">
              <a:rPr lang="en-US"/>
              <a:pPr>
                <a:defRPr/>
              </a:pPr>
              <a:t>‹#›</a:t>
            </a:fld>
            <a:endParaRPr lang="en-US"/>
          </a:p>
        </p:txBody>
      </p:sp>
    </p:spTree>
    <p:extLst>
      <p:ext uri="{BB962C8B-B14F-4D97-AF65-F5344CB8AC3E}">
        <p14:creationId xmlns:p14="http://schemas.microsoft.com/office/powerpoint/2010/main" val="42388689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0CEF20E-2FEB-4199-B01A-A24C7D282689}"/>
              </a:ext>
            </a:extLst>
          </p:cNvPr>
          <p:cNvSpPr>
            <a:spLocks noGrp="1"/>
          </p:cNvSpPr>
          <p:nvPr>
            <p:ph type="dt" sz="half" idx="10"/>
          </p:nvPr>
        </p:nvSpPr>
        <p:spPr/>
        <p:txBody>
          <a:bodyPr/>
          <a:lstStyle>
            <a:lvl1pPr>
              <a:defRPr/>
            </a:lvl1pPr>
          </a:lstStyle>
          <a:p>
            <a:pPr>
              <a:defRPr/>
            </a:pPr>
            <a:fld id="{4205EC66-77B1-4264-ACBE-712308DF0D3D}" type="datetimeFigureOut">
              <a:rPr lang="en-US"/>
              <a:pPr>
                <a:defRPr/>
              </a:pPr>
              <a:t>4/12/2021</a:t>
            </a:fld>
            <a:endParaRPr lang="en-US"/>
          </a:p>
        </p:txBody>
      </p:sp>
      <p:sp>
        <p:nvSpPr>
          <p:cNvPr id="4" name="Footer Placeholder 4">
            <a:extLst>
              <a:ext uri="{FF2B5EF4-FFF2-40B4-BE49-F238E27FC236}">
                <a16:creationId xmlns:a16="http://schemas.microsoft.com/office/drawing/2014/main" id="{07FB9347-BE6C-47E0-9E6B-3DFDF587A07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3B56F91-7F8E-4A9F-8170-F6268C00B54F}"/>
              </a:ext>
            </a:extLst>
          </p:cNvPr>
          <p:cNvSpPr>
            <a:spLocks noGrp="1"/>
          </p:cNvSpPr>
          <p:nvPr>
            <p:ph type="sldNum" sz="quarter" idx="12"/>
          </p:nvPr>
        </p:nvSpPr>
        <p:spPr/>
        <p:txBody>
          <a:bodyPr/>
          <a:lstStyle>
            <a:lvl1pPr>
              <a:defRPr/>
            </a:lvl1pPr>
          </a:lstStyle>
          <a:p>
            <a:pPr>
              <a:defRPr/>
            </a:pPr>
            <a:fld id="{25AC769A-106B-4372-846A-EF2C998B8995}" type="slidenum">
              <a:rPr lang="en-US"/>
              <a:pPr>
                <a:defRPr/>
              </a:pPr>
              <a:t>‹#›</a:t>
            </a:fld>
            <a:endParaRPr lang="en-US"/>
          </a:p>
        </p:txBody>
      </p:sp>
    </p:spTree>
    <p:extLst>
      <p:ext uri="{BB962C8B-B14F-4D97-AF65-F5344CB8AC3E}">
        <p14:creationId xmlns:p14="http://schemas.microsoft.com/office/powerpoint/2010/main" val="2230919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B77DBE4-EE75-4CAD-98C5-014D46EDABED}"/>
              </a:ext>
            </a:extLst>
          </p:cNvPr>
          <p:cNvSpPr>
            <a:spLocks noGrp="1"/>
          </p:cNvSpPr>
          <p:nvPr>
            <p:ph type="dt" sz="half" idx="10"/>
          </p:nvPr>
        </p:nvSpPr>
        <p:spPr/>
        <p:txBody>
          <a:bodyPr/>
          <a:lstStyle>
            <a:lvl1pPr>
              <a:defRPr/>
            </a:lvl1pPr>
          </a:lstStyle>
          <a:p>
            <a:pPr>
              <a:defRPr/>
            </a:pPr>
            <a:fld id="{924F3E80-A483-49A9-96AD-4D3171A4CA56}" type="datetimeFigureOut">
              <a:rPr lang="en-US"/>
              <a:pPr>
                <a:defRPr/>
              </a:pPr>
              <a:t>4/12/2021</a:t>
            </a:fld>
            <a:endParaRPr lang="en-US"/>
          </a:p>
        </p:txBody>
      </p:sp>
      <p:sp>
        <p:nvSpPr>
          <p:cNvPr id="3" name="Footer Placeholder 4">
            <a:extLst>
              <a:ext uri="{FF2B5EF4-FFF2-40B4-BE49-F238E27FC236}">
                <a16:creationId xmlns:a16="http://schemas.microsoft.com/office/drawing/2014/main" id="{30AA7A0A-36DA-4073-B887-0CC1477EC49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D4B5F07-473E-43F8-88D6-26486EADA288}"/>
              </a:ext>
            </a:extLst>
          </p:cNvPr>
          <p:cNvSpPr>
            <a:spLocks noGrp="1"/>
          </p:cNvSpPr>
          <p:nvPr>
            <p:ph type="sldNum" sz="quarter" idx="12"/>
          </p:nvPr>
        </p:nvSpPr>
        <p:spPr/>
        <p:txBody>
          <a:bodyPr/>
          <a:lstStyle>
            <a:lvl1pPr>
              <a:defRPr/>
            </a:lvl1pPr>
          </a:lstStyle>
          <a:p>
            <a:pPr>
              <a:defRPr/>
            </a:pPr>
            <a:fld id="{A6EB25D2-43BF-4DCC-904F-D1F063340D20}" type="slidenum">
              <a:rPr lang="en-US"/>
              <a:pPr>
                <a:defRPr/>
              </a:pPr>
              <a:t>‹#›</a:t>
            </a:fld>
            <a:endParaRPr lang="en-US"/>
          </a:p>
        </p:txBody>
      </p:sp>
    </p:spTree>
    <p:extLst>
      <p:ext uri="{BB962C8B-B14F-4D97-AF65-F5344CB8AC3E}">
        <p14:creationId xmlns:p14="http://schemas.microsoft.com/office/powerpoint/2010/main" val="1359447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7E9D-EBC3-4430-94B4-FA591AFCC72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427D59-04C7-49E9-8A0F-B6D0C1CD2A7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8C6DE0-F71B-4CC5-A607-0703B17C92F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20B236-1C53-B34B-9A2D-869B157495BC}" type="datetimeFigureOut">
              <a:rPr lang="en-US" smtClean="0"/>
              <a:pPr>
                <a:defRPr/>
              </a:pPr>
              <a:t>4/12/2021</a:t>
            </a:fld>
            <a:endParaRPr lang="en-US" dirty="0"/>
          </a:p>
        </p:txBody>
      </p:sp>
      <p:sp>
        <p:nvSpPr>
          <p:cNvPr id="5" name="Footer Placeholder 4">
            <a:extLst>
              <a:ext uri="{FF2B5EF4-FFF2-40B4-BE49-F238E27FC236}">
                <a16:creationId xmlns:a16="http://schemas.microsoft.com/office/drawing/2014/main" id="{CAC90A90-0A42-4359-941E-FB1D5B9043C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6C65DEC-1BED-491D-82D0-43F54CB261B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00F3D7-10A9-B346-AC9E-1600AA9E2704}" type="slidenum">
              <a:rPr lang="en-US" smtClean="0"/>
              <a:pPr>
                <a:defRPr/>
              </a:pPr>
              <a:t>‹#›</a:t>
            </a:fld>
            <a:endParaRPr lang="en-US" dirty="0"/>
          </a:p>
        </p:txBody>
      </p:sp>
    </p:spTree>
    <p:extLst>
      <p:ext uri="{BB962C8B-B14F-4D97-AF65-F5344CB8AC3E}">
        <p14:creationId xmlns:p14="http://schemas.microsoft.com/office/powerpoint/2010/main" val="31818192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0110F38-F19A-4AEB-B723-21ADC79DA5CA}"/>
              </a:ext>
            </a:extLst>
          </p:cNvPr>
          <p:cNvSpPr>
            <a:spLocks noGrp="1"/>
          </p:cNvSpPr>
          <p:nvPr>
            <p:ph type="dt" sz="half" idx="10"/>
          </p:nvPr>
        </p:nvSpPr>
        <p:spPr/>
        <p:txBody>
          <a:bodyPr/>
          <a:lstStyle>
            <a:lvl1pPr>
              <a:defRPr/>
            </a:lvl1pPr>
          </a:lstStyle>
          <a:p>
            <a:pPr>
              <a:defRPr/>
            </a:pPr>
            <a:fld id="{1FA1AE27-DAFE-4806-AAC9-6B870ADB579E}" type="datetimeFigureOut">
              <a:rPr lang="en-US"/>
              <a:pPr>
                <a:defRPr/>
              </a:pPr>
              <a:t>4/12/2021</a:t>
            </a:fld>
            <a:endParaRPr lang="en-US"/>
          </a:p>
        </p:txBody>
      </p:sp>
      <p:sp>
        <p:nvSpPr>
          <p:cNvPr id="6" name="Footer Placeholder 4">
            <a:extLst>
              <a:ext uri="{FF2B5EF4-FFF2-40B4-BE49-F238E27FC236}">
                <a16:creationId xmlns:a16="http://schemas.microsoft.com/office/drawing/2014/main" id="{258A208B-EEC9-44C8-82AF-8949834852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5C20514-27D4-4E3F-ADAB-816A4508E9B8}"/>
              </a:ext>
            </a:extLst>
          </p:cNvPr>
          <p:cNvSpPr>
            <a:spLocks noGrp="1"/>
          </p:cNvSpPr>
          <p:nvPr>
            <p:ph type="sldNum" sz="quarter" idx="12"/>
          </p:nvPr>
        </p:nvSpPr>
        <p:spPr/>
        <p:txBody>
          <a:bodyPr/>
          <a:lstStyle>
            <a:lvl1pPr>
              <a:defRPr/>
            </a:lvl1pPr>
          </a:lstStyle>
          <a:p>
            <a:pPr>
              <a:defRPr/>
            </a:pPr>
            <a:fld id="{9F5B3AA6-7D39-442B-ADB7-958D990DAF32}" type="slidenum">
              <a:rPr lang="en-US"/>
              <a:pPr>
                <a:defRPr/>
              </a:pPr>
              <a:t>‹#›</a:t>
            </a:fld>
            <a:endParaRPr lang="en-US"/>
          </a:p>
        </p:txBody>
      </p:sp>
    </p:spTree>
    <p:extLst>
      <p:ext uri="{BB962C8B-B14F-4D97-AF65-F5344CB8AC3E}">
        <p14:creationId xmlns:p14="http://schemas.microsoft.com/office/powerpoint/2010/main" val="5730414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D0DE876-7B99-4881-916A-BA7AE5112330}"/>
              </a:ext>
            </a:extLst>
          </p:cNvPr>
          <p:cNvSpPr>
            <a:spLocks noGrp="1"/>
          </p:cNvSpPr>
          <p:nvPr>
            <p:ph type="dt" sz="half" idx="10"/>
          </p:nvPr>
        </p:nvSpPr>
        <p:spPr/>
        <p:txBody>
          <a:bodyPr/>
          <a:lstStyle>
            <a:lvl1pPr>
              <a:defRPr/>
            </a:lvl1pPr>
          </a:lstStyle>
          <a:p>
            <a:pPr>
              <a:defRPr/>
            </a:pPr>
            <a:fld id="{A2D4724F-B1EE-4A82-86B7-BA5BB4E5C4FD}" type="datetimeFigureOut">
              <a:rPr lang="en-US"/>
              <a:pPr>
                <a:defRPr/>
              </a:pPr>
              <a:t>4/12/2021</a:t>
            </a:fld>
            <a:endParaRPr lang="en-US"/>
          </a:p>
        </p:txBody>
      </p:sp>
      <p:sp>
        <p:nvSpPr>
          <p:cNvPr id="6" name="Footer Placeholder 4">
            <a:extLst>
              <a:ext uri="{FF2B5EF4-FFF2-40B4-BE49-F238E27FC236}">
                <a16:creationId xmlns:a16="http://schemas.microsoft.com/office/drawing/2014/main" id="{D9BBD568-8F5D-4DA3-9345-691B82FA3A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E86E26-C049-4658-986D-C2C7D7440097}"/>
              </a:ext>
            </a:extLst>
          </p:cNvPr>
          <p:cNvSpPr>
            <a:spLocks noGrp="1"/>
          </p:cNvSpPr>
          <p:nvPr>
            <p:ph type="sldNum" sz="quarter" idx="12"/>
          </p:nvPr>
        </p:nvSpPr>
        <p:spPr/>
        <p:txBody>
          <a:bodyPr/>
          <a:lstStyle>
            <a:lvl1pPr>
              <a:defRPr/>
            </a:lvl1pPr>
          </a:lstStyle>
          <a:p>
            <a:pPr>
              <a:defRPr/>
            </a:pPr>
            <a:fld id="{E764C46D-3F4D-4D6B-A601-5B49CEB96EEA}" type="slidenum">
              <a:rPr lang="en-US"/>
              <a:pPr>
                <a:defRPr/>
              </a:pPr>
              <a:t>‹#›</a:t>
            </a:fld>
            <a:endParaRPr lang="en-US"/>
          </a:p>
        </p:txBody>
      </p:sp>
    </p:spTree>
    <p:extLst>
      <p:ext uri="{BB962C8B-B14F-4D97-AF65-F5344CB8AC3E}">
        <p14:creationId xmlns:p14="http://schemas.microsoft.com/office/powerpoint/2010/main" val="29344500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0C052-B129-4638-B26A-F9C82E290B33}"/>
              </a:ext>
            </a:extLst>
          </p:cNvPr>
          <p:cNvSpPr>
            <a:spLocks noGrp="1"/>
          </p:cNvSpPr>
          <p:nvPr>
            <p:ph type="dt" sz="half" idx="10"/>
          </p:nvPr>
        </p:nvSpPr>
        <p:spPr/>
        <p:txBody>
          <a:bodyPr/>
          <a:lstStyle>
            <a:lvl1pPr>
              <a:defRPr/>
            </a:lvl1pPr>
          </a:lstStyle>
          <a:p>
            <a:pPr>
              <a:defRPr/>
            </a:pPr>
            <a:fld id="{4E32E5CF-1BDC-4041-86BC-804F6C3AAD3B}" type="datetimeFigureOut">
              <a:rPr lang="en-US"/>
              <a:pPr>
                <a:defRPr/>
              </a:pPr>
              <a:t>4/12/2021</a:t>
            </a:fld>
            <a:endParaRPr lang="en-US"/>
          </a:p>
        </p:txBody>
      </p:sp>
      <p:sp>
        <p:nvSpPr>
          <p:cNvPr id="5" name="Footer Placeholder 4">
            <a:extLst>
              <a:ext uri="{FF2B5EF4-FFF2-40B4-BE49-F238E27FC236}">
                <a16:creationId xmlns:a16="http://schemas.microsoft.com/office/drawing/2014/main" id="{DC19CA01-A6C5-49BA-9757-8634CBAE56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E746C2-32D6-447E-81C1-5FEFEAA93717}"/>
              </a:ext>
            </a:extLst>
          </p:cNvPr>
          <p:cNvSpPr>
            <a:spLocks noGrp="1"/>
          </p:cNvSpPr>
          <p:nvPr>
            <p:ph type="sldNum" sz="quarter" idx="12"/>
          </p:nvPr>
        </p:nvSpPr>
        <p:spPr/>
        <p:txBody>
          <a:bodyPr/>
          <a:lstStyle>
            <a:lvl1pPr>
              <a:defRPr/>
            </a:lvl1pPr>
          </a:lstStyle>
          <a:p>
            <a:pPr>
              <a:defRPr/>
            </a:pPr>
            <a:fld id="{7E226D36-A301-42BA-91B6-E36C92CEC50E}" type="slidenum">
              <a:rPr lang="en-US"/>
              <a:pPr>
                <a:defRPr/>
              </a:pPr>
              <a:t>‹#›</a:t>
            </a:fld>
            <a:endParaRPr lang="en-US"/>
          </a:p>
        </p:txBody>
      </p:sp>
    </p:spTree>
    <p:extLst>
      <p:ext uri="{BB962C8B-B14F-4D97-AF65-F5344CB8AC3E}">
        <p14:creationId xmlns:p14="http://schemas.microsoft.com/office/powerpoint/2010/main" val="25740698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334BA-47FD-4F4F-9393-35F89E9D0E66}"/>
              </a:ext>
            </a:extLst>
          </p:cNvPr>
          <p:cNvSpPr>
            <a:spLocks noGrp="1"/>
          </p:cNvSpPr>
          <p:nvPr>
            <p:ph type="dt" sz="half" idx="10"/>
          </p:nvPr>
        </p:nvSpPr>
        <p:spPr/>
        <p:txBody>
          <a:bodyPr/>
          <a:lstStyle>
            <a:lvl1pPr>
              <a:defRPr/>
            </a:lvl1pPr>
          </a:lstStyle>
          <a:p>
            <a:pPr>
              <a:defRPr/>
            </a:pPr>
            <a:fld id="{4CB3D204-D8B9-4B81-B4DA-A3C365BCD1A9}" type="datetimeFigureOut">
              <a:rPr lang="en-US"/>
              <a:pPr>
                <a:defRPr/>
              </a:pPr>
              <a:t>4/12/2021</a:t>
            </a:fld>
            <a:endParaRPr lang="en-US"/>
          </a:p>
        </p:txBody>
      </p:sp>
      <p:sp>
        <p:nvSpPr>
          <p:cNvPr id="5" name="Footer Placeholder 4">
            <a:extLst>
              <a:ext uri="{FF2B5EF4-FFF2-40B4-BE49-F238E27FC236}">
                <a16:creationId xmlns:a16="http://schemas.microsoft.com/office/drawing/2014/main" id="{2C3FAF82-0EF6-438B-8B6D-3F7C0FFE45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90B368-6D65-45B6-9A92-24470B439562}"/>
              </a:ext>
            </a:extLst>
          </p:cNvPr>
          <p:cNvSpPr>
            <a:spLocks noGrp="1"/>
          </p:cNvSpPr>
          <p:nvPr>
            <p:ph type="sldNum" sz="quarter" idx="12"/>
          </p:nvPr>
        </p:nvSpPr>
        <p:spPr/>
        <p:txBody>
          <a:bodyPr/>
          <a:lstStyle>
            <a:lvl1pPr>
              <a:defRPr/>
            </a:lvl1pPr>
          </a:lstStyle>
          <a:p>
            <a:pPr>
              <a:defRPr/>
            </a:pPr>
            <a:fld id="{878E4D43-7F77-4B8E-8E57-4AAF103A7413}" type="slidenum">
              <a:rPr lang="en-US"/>
              <a:pPr>
                <a:defRPr/>
              </a:pPr>
              <a:t>‹#›</a:t>
            </a:fld>
            <a:endParaRPr lang="en-US"/>
          </a:p>
        </p:txBody>
      </p:sp>
    </p:spTree>
    <p:extLst>
      <p:ext uri="{BB962C8B-B14F-4D97-AF65-F5344CB8AC3E}">
        <p14:creationId xmlns:p14="http://schemas.microsoft.com/office/powerpoint/2010/main" val="19940573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4187CC-D5C4-44D3-9A50-3862808A9149}"/>
              </a:ext>
            </a:extLst>
          </p:cNvPr>
          <p:cNvSpPr>
            <a:spLocks noGrp="1"/>
          </p:cNvSpPr>
          <p:nvPr>
            <p:ph type="dt" sz="half" idx="10"/>
          </p:nvPr>
        </p:nvSpPr>
        <p:spPr/>
        <p:txBody>
          <a:bodyPr/>
          <a:lstStyle>
            <a:lvl1pPr>
              <a:defRPr/>
            </a:lvl1pPr>
          </a:lstStyle>
          <a:p>
            <a:pPr>
              <a:defRPr/>
            </a:pPr>
            <a:fld id="{D2A9A9DE-01A0-4EBA-AD6C-94F4041EF4B1}" type="datetimeFigureOut">
              <a:rPr lang="en-US"/>
              <a:pPr>
                <a:defRPr/>
              </a:pPr>
              <a:t>4/12/2021</a:t>
            </a:fld>
            <a:endParaRPr lang="en-US"/>
          </a:p>
        </p:txBody>
      </p:sp>
      <p:sp>
        <p:nvSpPr>
          <p:cNvPr id="5" name="Footer Placeholder 4">
            <a:extLst>
              <a:ext uri="{FF2B5EF4-FFF2-40B4-BE49-F238E27FC236}">
                <a16:creationId xmlns:a16="http://schemas.microsoft.com/office/drawing/2014/main" id="{63C11CD3-0C94-4739-A2BB-BDFA0A5107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360A8D-E18F-4B8A-B19C-EA2ED137CF99}"/>
              </a:ext>
            </a:extLst>
          </p:cNvPr>
          <p:cNvSpPr>
            <a:spLocks noGrp="1"/>
          </p:cNvSpPr>
          <p:nvPr>
            <p:ph type="sldNum" sz="quarter" idx="12"/>
          </p:nvPr>
        </p:nvSpPr>
        <p:spPr/>
        <p:txBody>
          <a:bodyPr/>
          <a:lstStyle>
            <a:lvl1pPr>
              <a:defRPr/>
            </a:lvl1pPr>
          </a:lstStyle>
          <a:p>
            <a:pPr>
              <a:defRPr/>
            </a:pPr>
            <a:fld id="{B4D70128-7E9A-42F1-9DDE-156E48243437}" type="slidenum">
              <a:rPr lang="en-US"/>
              <a:pPr>
                <a:defRPr/>
              </a:pPr>
              <a:t>‹#›</a:t>
            </a:fld>
            <a:endParaRPr lang="en-US"/>
          </a:p>
        </p:txBody>
      </p:sp>
    </p:spTree>
    <p:extLst>
      <p:ext uri="{BB962C8B-B14F-4D97-AF65-F5344CB8AC3E}">
        <p14:creationId xmlns:p14="http://schemas.microsoft.com/office/powerpoint/2010/main" val="6218820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08EC0-961C-4517-9D65-990173A3034D}"/>
              </a:ext>
            </a:extLst>
          </p:cNvPr>
          <p:cNvSpPr>
            <a:spLocks noGrp="1"/>
          </p:cNvSpPr>
          <p:nvPr>
            <p:ph type="dt" sz="half" idx="10"/>
          </p:nvPr>
        </p:nvSpPr>
        <p:spPr/>
        <p:txBody>
          <a:bodyPr/>
          <a:lstStyle>
            <a:lvl1pPr>
              <a:defRPr/>
            </a:lvl1pPr>
          </a:lstStyle>
          <a:p>
            <a:pPr>
              <a:defRPr/>
            </a:pPr>
            <a:fld id="{853BC419-5AC4-4896-A634-A104247FAFFA}" type="datetimeFigureOut">
              <a:rPr lang="en-US"/>
              <a:pPr>
                <a:defRPr/>
              </a:pPr>
              <a:t>4/12/2021</a:t>
            </a:fld>
            <a:endParaRPr lang="en-US"/>
          </a:p>
        </p:txBody>
      </p:sp>
      <p:sp>
        <p:nvSpPr>
          <p:cNvPr id="5" name="Footer Placeholder 4">
            <a:extLst>
              <a:ext uri="{FF2B5EF4-FFF2-40B4-BE49-F238E27FC236}">
                <a16:creationId xmlns:a16="http://schemas.microsoft.com/office/drawing/2014/main" id="{6ACF2E25-43B5-4B7B-B7C1-400836E079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F827AD-27D9-43B0-BC4C-F7253B61B11C}"/>
              </a:ext>
            </a:extLst>
          </p:cNvPr>
          <p:cNvSpPr>
            <a:spLocks noGrp="1"/>
          </p:cNvSpPr>
          <p:nvPr>
            <p:ph type="sldNum" sz="quarter" idx="12"/>
          </p:nvPr>
        </p:nvSpPr>
        <p:spPr/>
        <p:txBody>
          <a:bodyPr/>
          <a:lstStyle>
            <a:lvl1pPr>
              <a:defRPr/>
            </a:lvl1pPr>
          </a:lstStyle>
          <a:p>
            <a:pPr>
              <a:defRPr/>
            </a:pPr>
            <a:fld id="{DE52EB07-2D31-4E78-938B-02B9863EE1BF}" type="slidenum">
              <a:rPr lang="en-US"/>
              <a:pPr>
                <a:defRPr/>
              </a:pPr>
              <a:t>‹#›</a:t>
            </a:fld>
            <a:endParaRPr lang="en-US"/>
          </a:p>
        </p:txBody>
      </p:sp>
    </p:spTree>
    <p:extLst>
      <p:ext uri="{BB962C8B-B14F-4D97-AF65-F5344CB8AC3E}">
        <p14:creationId xmlns:p14="http://schemas.microsoft.com/office/powerpoint/2010/main" val="28432510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65BDAC-AD2C-47C9-B0EA-730F6E57013D}"/>
              </a:ext>
            </a:extLst>
          </p:cNvPr>
          <p:cNvSpPr>
            <a:spLocks noGrp="1"/>
          </p:cNvSpPr>
          <p:nvPr>
            <p:ph type="dt" sz="half" idx="10"/>
          </p:nvPr>
        </p:nvSpPr>
        <p:spPr/>
        <p:txBody>
          <a:bodyPr/>
          <a:lstStyle>
            <a:lvl1pPr>
              <a:defRPr/>
            </a:lvl1pPr>
          </a:lstStyle>
          <a:p>
            <a:pPr>
              <a:defRPr/>
            </a:pPr>
            <a:fld id="{8EE11267-7321-4781-A87E-232F8AE7B9A1}" type="datetimeFigureOut">
              <a:rPr lang="en-US"/>
              <a:pPr>
                <a:defRPr/>
              </a:pPr>
              <a:t>4/12/2021</a:t>
            </a:fld>
            <a:endParaRPr lang="en-US"/>
          </a:p>
        </p:txBody>
      </p:sp>
      <p:sp>
        <p:nvSpPr>
          <p:cNvPr id="5" name="Footer Placeholder 4">
            <a:extLst>
              <a:ext uri="{FF2B5EF4-FFF2-40B4-BE49-F238E27FC236}">
                <a16:creationId xmlns:a16="http://schemas.microsoft.com/office/drawing/2014/main" id="{02E0DB6D-A1B2-4ECB-9F4D-DA205B8F5A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42FE40-D0D6-4DA6-9FA5-914A267F8522}"/>
              </a:ext>
            </a:extLst>
          </p:cNvPr>
          <p:cNvSpPr>
            <a:spLocks noGrp="1"/>
          </p:cNvSpPr>
          <p:nvPr>
            <p:ph type="sldNum" sz="quarter" idx="12"/>
          </p:nvPr>
        </p:nvSpPr>
        <p:spPr/>
        <p:txBody>
          <a:bodyPr/>
          <a:lstStyle>
            <a:lvl1pPr>
              <a:defRPr/>
            </a:lvl1pPr>
          </a:lstStyle>
          <a:p>
            <a:pPr>
              <a:defRPr/>
            </a:pPr>
            <a:fld id="{ECF7E44E-3FC2-4A97-96E7-23DB7D86AA78}" type="slidenum">
              <a:rPr lang="en-US"/>
              <a:pPr>
                <a:defRPr/>
              </a:pPr>
              <a:t>‹#›</a:t>
            </a:fld>
            <a:endParaRPr lang="en-US"/>
          </a:p>
        </p:txBody>
      </p:sp>
    </p:spTree>
    <p:extLst>
      <p:ext uri="{BB962C8B-B14F-4D97-AF65-F5344CB8AC3E}">
        <p14:creationId xmlns:p14="http://schemas.microsoft.com/office/powerpoint/2010/main" val="24999101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E681E99-EBFD-4344-BA3F-69A4A0933CC7}"/>
              </a:ext>
            </a:extLst>
          </p:cNvPr>
          <p:cNvSpPr>
            <a:spLocks noGrp="1"/>
          </p:cNvSpPr>
          <p:nvPr>
            <p:ph type="dt" sz="half" idx="10"/>
          </p:nvPr>
        </p:nvSpPr>
        <p:spPr/>
        <p:txBody>
          <a:bodyPr/>
          <a:lstStyle>
            <a:lvl1pPr>
              <a:defRPr/>
            </a:lvl1pPr>
          </a:lstStyle>
          <a:p>
            <a:pPr>
              <a:defRPr/>
            </a:pPr>
            <a:fld id="{1BBA4372-9115-4203-B1A1-F0940C685252}" type="datetimeFigureOut">
              <a:rPr lang="en-US"/>
              <a:pPr>
                <a:defRPr/>
              </a:pPr>
              <a:t>4/12/2021</a:t>
            </a:fld>
            <a:endParaRPr lang="en-US"/>
          </a:p>
        </p:txBody>
      </p:sp>
      <p:sp>
        <p:nvSpPr>
          <p:cNvPr id="6" name="Footer Placeholder 4">
            <a:extLst>
              <a:ext uri="{FF2B5EF4-FFF2-40B4-BE49-F238E27FC236}">
                <a16:creationId xmlns:a16="http://schemas.microsoft.com/office/drawing/2014/main" id="{B8804A69-B898-4462-AD1F-B7D780EF37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1FAAFF-6380-42AA-A75B-B459C8E82813}"/>
              </a:ext>
            </a:extLst>
          </p:cNvPr>
          <p:cNvSpPr>
            <a:spLocks noGrp="1"/>
          </p:cNvSpPr>
          <p:nvPr>
            <p:ph type="sldNum" sz="quarter" idx="12"/>
          </p:nvPr>
        </p:nvSpPr>
        <p:spPr/>
        <p:txBody>
          <a:bodyPr/>
          <a:lstStyle>
            <a:lvl1pPr>
              <a:defRPr/>
            </a:lvl1pPr>
          </a:lstStyle>
          <a:p>
            <a:pPr>
              <a:defRPr/>
            </a:pPr>
            <a:fld id="{72A54F22-3CDA-459A-A4E2-785B00A47E5E}" type="slidenum">
              <a:rPr lang="en-US"/>
              <a:pPr>
                <a:defRPr/>
              </a:pPr>
              <a:t>‹#›</a:t>
            </a:fld>
            <a:endParaRPr lang="en-US"/>
          </a:p>
        </p:txBody>
      </p:sp>
    </p:spTree>
    <p:extLst>
      <p:ext uri="{BB962C8B-B14F-4D97-AF65-F5344CB8AC3E}">
        <p14:creationId xmlns:p14="http://schemas.microsoft.com/office/powerpoint/2010/main" val="16853889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C64E5B9-72C1-4CB4-B6E0-FB249AE6A586}"/>
              </a:ext>
            </a:extLst>
          </p:cNvPr>
          <p:cNvSpPr>
            <a:spLocks noGrp="1"/>
          </p:cNvSpPr>
          <p:nvPr>
            <p:ph type="dt" sz="half" idx="10"/>
          </p:nvPr>
        </p:nvSpPr>
        <p:spPr/>
        <p:txBody>
          <a:bodyPr/>
          <a:lstStyle>
            <a:lvl1pPr>
              <a:defRPr/>
            </a:lvl1pPr>
          </a:lstStyle>
          <a:p>
            <a:pPr>
              <a:defRPr/>
            </a:pPr>
            <a:fld id="{DCA1F93F-A84C-4D94-BE2B-EF2D8E7F89FA}" type="datetimeFigureOut">
              <a:rPr lang="en-US"/>
              <a:pPr>
                <a:defRPr/>
              </a:pPr>
              <a:t>4/12/2021</a:t>
            </a:fld>
            <a:endParaRPr lang="en-US"/>
          </a:p>
        </p:txBody>
      </p:sp>
      <p:sp>
        <p:nvSpPr>
          <p:cNvPr id="8" name="Footer Placeholder 4">
            <a:extLst>
              <a:ext uri="{FF2B5EF4-FFF2-40B4-BE49-F238E27FC236}">
                <a16:creationId xmlns:a16="http://schemas.microsoft.com/office/drawing/2014/main" id="{7CBB4A44-05F2-4205-8400-1128CE7CCE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38FBD1C-8FF0-4BB5-B72C-93ED827149BF}"/>
              </a:ext>
            </a:extLst>
          </p:cNvPr>
          <p:cNvSpPr>
            <a:spLocks noGrp="1"/>
          </p:cNvSpPr>
          <p:nvPr>
            <p:ph type="sldNum" sz="quarter" idx="12"/>
          </p:nvPr>
        </p:nvSpPr>
        <p:spPr/>
        <p:txBody>
          <a:bodyPr/>
          <a:lstStyle>
            <a:lvl1pPr>
              <a:defRPr/>
            </a:lvl1pPr>
          </a:lstStyle>
          <a:p>
            <a:pPr>
              <a:defRPr/>
            </a:pPr>
            <a:fld id="{C2AAFD13-B390-4614-95FA-F9D46BEA0BEC}" type="slidenum">
              <a:rPr lang="en-US"/>
              <a:pPr>
                <a:defRPr/>
              </a:pPr>
              <a:t>‹#›</a:t>
            </a:fld>
            <a:endParaRPr lang="en-US"/>
          </a:p>
        </p:txBody>
      </p:sp>
    </p:spTree>
    <p:extLst>
      <p:ext uri="{BB962C8B-B14F-4D97-AF65-F5344CB8AC3E}">
        <p14:creationId xmlns:p14="http://schemas.microsoft.com/office/powerpoint/2010/main" val="32005487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C660154-7D7F-4964-B21D-9547DEF73C8D}"/>
              </a:ext>
            </a:extLst>
          </p:cNvPr>
          <p:cNvSpPr>
            <a:spLocks noGrp="1"/>
          </p:cNvSpPr>
          <p:nvPr>
            <p:ph type="dt" sz="half" idx="10"/>
          </p:nvPr>
        </p:nvSpPr>
        <p:spPr/>
        <p:txBody>
          <a:bodyPr/>
          <a:lstStyle>
            <a:lvl1pPr>
              <a:defRPr/>
            </a:lvl1pPr>
          </a:lstStyle>
          <a:p>
            <a:pPr>
              <a:defRPr/>
            </a:pPr>
            <a:fld id="{519A5F69-7562-4922-A93D-1FCDAF43284F}" type="datetimeFigureOut">
              <a:rPr lang="en-US"/>
              <a:pPr>
                <a:defRPr/>
              </a:pPr>
              <a:t>4/12/2021</a:t>
            </a:fld>
            <a:endParaRPr lang="en-US"/>
          </a:p>
        </p:txBody>
      </p:sp>
      <p:sp>
        <p:nvSpPr>
          <p:cNvPr id="4" name="Footer Placeholder 4">
            <a:extLst>
              <a:ext uri="{FF2B5EF4-FFF2-40B4-BE49-F238E27FC236}">
                <a16:creationId xmlns:a16="http://schemas.microsoft.com/office/drawing/2014/main" id="{E3261CBD-00A4-4A50-8623-B14233290E8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AED42F6-8449-488D-BD8B-1EA1AAA79E4C}"/>
              </a:ext>
            </a:extLst>
          </p:cNvPr>
          <p:cNvSpPr>
            <a:spLocks noGrp="1"/>
          </p:cNvSpPr>
          <p:nvPr>
            <p:ph type="sldNum" sz="quarter" idx="12"/>
          </p:nvPr>
        </p:nvSpPr>
        <p:spPr/>
        <p:txBody>
          <a:bodyPr/>
          <a:lstStyle>
            <a:lvl1pPr>
              <a:defRPr/>
            </a:lvl1pPr>
          </a:lstStyle>
          <a:p>
            <a:pPr>
              <a:defRPr/>
            </a:pPr>
            <a:fld id="{14298CAB-FAD1-4CFC-AB99-F38331D39394}" type="slidenum">
              <a:rPr lang="en-US"/>
              <a:pPr>
                <a:defRPr/>
              </a:pPr>
              <a:t>‹#›</a:t>
            </a:fld>
            <a:endParaRPr lang="en-US"/>
          </a:p>
        </p:txBody>
      </p:sp>
    </p:spTree>
    <p:extLst>
      <p:ext uri="{BB962C8B-B14F-4D97-AF65-F5344CB8AC3E}">
        <p14:creationId xmlns:p14="http://schemas.microsoft.com/office/powerpoint/2010/main" val="427839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B014-6C9F-434B-9576-C6FA6844CA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F528813-FCD2-48A6-A630-C72E3EA0252F}"/>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F0575C-6AB9-4F47-88A9-4D484D16A8D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06535D-9471-41EA-A4C1-9F24D41E272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9DA1715-AC69-CE4C-8E60-112301442BDA}" type="datetimeFigureOut">
              <a:rPr lang="en-US" smtClean="0"/>
              <a:pPr>
                <a:defRPr/>
              </a:pPr>
              <a:t>4/12/2021</a:t>
            </a:fld>
            <a:endParaRPr lang="en-US" dirty="0"/>
          </a:p>
        </p:txBody>
      </p:sp>
      <p:sp>
        <p:nvSpPr>
          <p:cNvPr id="6" name="Footer Placeholder 5">
            <a:extLst>
              <a:ext uri="{FF2B5EF4-FFF2-40B4-BE49-F238E27FC236}">
                <a16:creationId xmlns:a16="http://schemas.microsoft.com/office/drawing/2014/main" id="{C7C5987F-7896-4E80-9D19-FF395A3AEE0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58F0A311-115D-4F56-AB1B-2033AE31C76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5863B81-7707-4C4F-92CE-59A9A43BBB8E}" type="slidenum">
              <a:rPr lang="en-US" smtClean="0"/>
              <a:pPr>
                <a:defRPr/>
              </a:pPr>
              <a:t>‹#›</a:t>
            </a:fld>
            <a:endParaRPr lang="en-US" dirty="0"/>
          </a:p>
        </p:txBody>
      </p:sp>
    </p:spTree>
    <p:extLst>
      <p:ext uri="{BB962C8B-B14F-4D97-AF65-F5344CB8AC3E}">
        <p14:creationId xmlns:p14="http://schemas.microsoft.com/office/powerpoint/2010/main" val="30980015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93453D-060F-4C40-A1DB-5D4CF1FD577C}"/>
              </a:ext>
            </a:extLst>
          </p:cNvPr>
          <p:cNvSpPr>
            <a:spLocks noGrp="1"/>
          </p:cNvSpPr>
          <p:nvPr>
            <p:ph type="dt" sz="half" idx="10"/>
          </p:nvPr>
        </p:nvSpPr>
        <p:spPr/>
        <p:txBody>
          <a:bodyPr/>
          <a:lstStyle>
            <a:lvl1pPr>
              <a:defRPr/>
            </a:lvl1pPr>
          </a:lstStyle>
          <a:p>
            <a:pPr>
              <a:defRPr/>
            </a:pPr>
            <a:fld id="{8223E459-80BB-4E82-946B-A23947D3D7F5}" type="datetimeFigureOut">
              <a:rPr lang="en-US"/>
              <a:pPr>
                <a:defRPr/>
              </a:pPr>
              <a:t>4/12/2021</a:t>
            </a:fld>
            <a:endParaRPr lang="en-US"/>
          </a:p>
        </p:txBody>
      </p:sp>
      <p:sp>
        <p:nvSpPr>
          <p:cNvPr id="3" name="Footer Placeholder 4">
            <a:extLst>
              <a:ext uri="{FF2B5EF4-FFF2-40B4-BE49-F238E27FC236}">
                <a16:creationId xmlns:a16="http://schemas.microsoft.com/office/drawing/2014/main" id="{A783BA13-8AE4-4BF9-BE34-A14B9A49E46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556D17D-2530-44EB-8394-8F45BE75D277}"/>
              </a:ext>
            </a:extLst>
          </p:cNvPr>
          <p:cNvSpPr>
            <a:spLocks noGrp="1"/>
          </p:cNvSpPr>
          <p:nvPr>
            <p:ph type="sldNum" sz="quarter" idx="12"/>
          </p:nvPr>
        </p:nvSpPr>
        <p:spPr/>
        <p:txBody>
          <a:bodyPr/>
          <a:lstStyle>
            <a:lvl1pPr>
              <a:defRPr/>
            </a:lvl1pPr>
          </a:lstStyle>
          <a:p>
            <a:pPr>
              <a:defRPr/>
            </a:pPr>
            <a:fld id="{DC65F4D3-F882-4668-B4A4-E1323AEA5945}" type="slidenum">
              <a:rPr lang="en-US"/>
              <a:pPr>
                <a:defRPr/>
              </a:pPr>
              <a:t>‹#›</a:t>
            </a:fld>
            <a:endParaRPr lang="en-US"/>
          </a:p>
        </p:txBody>
      </p:sp>
    </p:spTree>
    <p:extLst>
      <p:ext uri="{BB962C8B-B14F-4D97-AF65-F5344CB8AC3E}">
        <p14:creationId xmlns:p14="http://schemas.microsoft.com/office/powerpoint/2010/main" val="18379245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65C3139-5E2E-4E9A-9DF4-CF54FD53135B}"/>
              </a:ext>
            </a:extLst>
          </p:cNvPr>
          <p:cNvSpPr>
            <a:spLocks noGrp="1"/>
          </p:cNvSpPr>
          <p:nvPr>
            <p:ph type="dt" sz="half" idx="10"/>
          </p:nvPr>
        </p:nvSpPr>
        <p:spPr/>
        <p:txBody>
          <a:bodyPr/>
          <a:lstStyle>
            <a:lvl1pPr>
              <a:defRPr/>
            </a:lvl1pPr>
          </a:lstStyle>
          <a:p>
            <a:pPr>
              <a:defRPr/>
            </a:pPr>
            <a:fld id="{AB00FD41-AA65-417E-83AA-44B7D455AF27}" type="datetimeFigureOut">
              <a:rPr lang="en-US"/>
              <a:pPr>
                <a:defRPr/>
              </a:pPr>
              <a:t>4/12/2021</a:t>
            </a:fld>
            <a:endParaRPr lang="en-US"/>
          </a:p>
        </p:txBody>
      </p:sp>
      <p:sp>
        <p:nvSpPr>
          <p:cNvPr id="6" name="Footer Placeholder 4">
            <a:extLst>
              <a:ext uri="{FF2B5EF4-FFF2-40B4-BE49-F238E27FC236}">
                <a16:creationId xmlns:a16="http://schemas.microsoft.com/office/drawing/2014/main" id="{6DA5B463-E0CE-4DC5-80E9-D1DB60D7D6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DAFBCF-AB1F-4808-BE14-3615ABAF06D6}"/>
              </a:ext>
            </a:extLst>
          </p:cNvPr>
          <p:cNvSpPr>
            <a:spLocks noGrp="1"/>
          </p:cNvSpPr>
          <p:nvPr>
            <p:ph type="sldNum" sz="quarter" idx="12"/>
          </p:nvPr>
        </p:nvSpPr>
        <p:spPr/>
        <p:txBody>
          <a:bodyPr/>
          <a:lstStyle>
            <a:lvl1pPr>
              <a:defRPr/>
            </a:lvl1pPr>
          </a:lstStyle>
          <a:p>
            <a:pPr>
              <a:defRPr/>
            </a:pPr>
            <a:fld id="{B59CA615-9A41-4EF0-809A-A5B6003BA7DE}" type="slidenum">
              <a:rPr lang="en-US"/>
              <a:pPr>
                <a:defRPr/>
              </a:pPr>
              <a:t>‹#›</a:t>
            </a:fld>
            <a:endParaRPr lang="en-US"/>
          </a:p>
        </p:txBody>
      </p:sp>
    </p:spTree>
    <p:extLst>
      <p:ext uri="{BB962C8B-B14F-4D97-AF65-F5344CB8AC3E}">
        <p14:creationId xmlns:p14="http://schemas.microsoft.com/office/powerpoint/2010/main" val="16476926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134928-908D-44B9-9344-43FE33F2B0EC}"/>
              </a:ext>
            </a:extLst>
          </p:cNvPr>
          <p:cNvSpPr>
            <a:spLocks noGrp="1"/>
          </p:cNvSpPr>
          <p:nvPr>
            <p:ph type="dt" sz="half" idx="10"/>
          </p:nvPr>
        </p:nvSpPr>
        <p:spPr/>
        <p:txBody>
          <a:bodyPr/>
          <a:lstStyle>
            <a:lvl1pPr>
              <a:defRPr/>
            </a:lvl1pPr>
          </a:lstStyle>
          <a:p>
            <a:pPr>
              <a:defRPr/>
            </a:pPr>
            <a:fld id="{8F77EE31-9C5B-45A8-A94F-AB9AE0F0D423}" type="datetimeFigureOut">
              <a:rPr lang="en-US"/>
              <a:pPr>
                <a:defRPr/>
              </a:pPr>
              <a:t>4/12/2021</a:t>
            </a:fld>
            <a:endParaRPr lang="en-US"/>
          </a:p>
        </p:txBody>
      </p:sp>
      <p:sp>
        <p:nvSpPr>
          <p:cNvPr id="6" name="Footer Placeholder 4">
            <a:extLst>
              <a:ext uri="{FF2B5EF4-FFF2-40B4-BE49-F238E27FC236}">
                <a16:creationId xmlns:a16="http://schemas.microsoft.com/office/drawing/2014/main" id="{05D657E0-B18E-47AB-9A72-F5E5BB05739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1A265C5-66F6-4943-B946-D410441FD3B8}"/>
              </a:ext>
            </a:extLst>
          </p:cNvPr>
          <p:cNvSpPr>
            <a:spLocks noGrp="1"/>
          </p:cNvSpPr>
          <p:nvPr>
            <p:ph type="sldNum" sz="quarter" idx="12"/>
          </p:nvPr>
        </p:nvSpPr>
        <p:spPr/>
        <p:txBody>
          <a:bodyPr/>
          <a:lstStyle>
            <a:lvl1pPr>
              <a:defRPr/>
            </a:lvl1pPr>
          </a:lstStyle>
          <a:p>
            <a:pPr>
              <a:defRPr/>
            </a:pPr>
            <a:fld id="{2E042886-0F9E-4BD8-8736-F94B877A6920}" type="slidenum">
              <a:rPr lang="en-US"/>
              <a:pPr>
                <a:defRPr/>
              </a:pPr>
              <a:t>‹#›</a:t>
            </a:fld>
            <a:endParaRPr lang="en-US"/>
          </a:p>
        </p:txBody>
      </p:sp>
    </p:spTree>
    <p:extLst>
      <p:ext uri="{BB962C8B-B14F-4D97-AF65-F5344CB8AC3E}">
        <p14:creationId xmlns:p14="http://schemas.microsoft.com/office/powerpoint/2010/main" val="21957812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69245-DFA8-4246-8172-2F939937967F}"/>
              </a:ext>
            </a:extLst>
          </p:cNvPr>
          <p:cNvSpPr>
            <a:spLocks noGrp="1"/>
          </p:cNvSpPr>
          <p:nvPr>
            <p:ph type="dt" sz="half" idx="10"/>
          </p:nvPr>
        </p:nvSpPr>
        <p:spPr/>
        <p:txBody>
          <a:bodyPr/>
          <a:lstStyle>
            <a:lvl1pPr>
              <a:defRPr/>
            </a:lvl1pPr>
          </a:lstStyle>
          <a:p>
            <a:pPr>
              <a:defRPr/>
            </a:pPr>
            <a:fld id="{8068F7EB-F503-475D-9501-6BCA8E3E4942}" type="datetimeFigureOut">
              <a:rPr lang="en-US"/>
              <a:pPr>
                <a:defRPr/>
              </a:pPr>
              <a:t>4/12/2021</a:t>
            </a:fld>
            <a:endParaRPr lang="en-US"/>
          </a:p>
        </p:txBody>
      </p:sp>
      <p:sp>
        <p:nvSpPr>
          <p:cNvPr id="5" name="Footer Placeholder 4">
            <a:extLst>
              <a:ext uri="{FF2B5EF4-FFF2-40B4-BE49-F238E27FC236}">
                <a16:creationId xmlns:a16="http://schemas.microsoft.com/office/drawing/2014/main" id="{3CC6EFD7-C35F-4958-8FC4-A114012B88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B20C49-DEEF-4910-B1E6-B9E0272BCF42}"/>
              </a:ext>
            </a:extLst>
          </p:cNvPr>
          <p:cNvSpPr>
            <a:spLocks noGrp="1"/>
          </p:cNvSpPr>
          <p:nvPr>
            <p:ph type="sldNum" sz="quarter" idx="12"/>
          </p:nvPr>
        </p:nvSpPr>
        <p:spPr/>
        <p:txBody>
          <a:bodyPr/>
          <a:lstStyle>
            <a:lvl1pPr>
              <a:defRPr/>
            </a:lvl1pPr>
          </a:lstStyle>
          <a:p>
            <a:pPr>
              <a:defRPr/>
            </a:pPr>
            <a:fld id="{7386C35E-36E3-4644-A469-7174129B0304}" type="slidenum">
              <a:rPr lang="en-US"/>
              <a:pPr>
                <a:defRPr/>
              </a:pPr>
              <a:t>‹#›</a:t>
            </a:fld>
            <a:endParaRPr lang="en-US"/>
          </a:p>
        </p:txBody>
      </p:sp>
    </p:spTree>
    <p:extLst>
      <p:ext uri="{BB962C8B-B14F-4D97-AF65-F5344CB8AC3E}">
        <p14:creationId xmlns:p14="http://schemas.microsoft.com/office/powerpoint/2010/main" val="25375280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F911F-AB85-4E3E-8127-994E775D69FB}"/>
              </a:ext>
            </a:extLst>
          </p:cNvPr>
          <p:cNvSpPr>
            <a:spLocks noGrp="1"/>
          </p:cNvSpPr>
          <p:nvPr>
            <p:ph type="dt" sz="half" idx="10"/>
          </p:nvPr>
        </p:nvSpPr>
        <p:spPr/>
        <p:txBody>
          <a:bodyPr/>
          <a:lstStyle>
            <a:lvl1pPr>
              <a:defRPr/>
            </a:lvl1pPr>
          </a:lstStyle>
          <a:p>
            <a:pPr>
              <a:defRPr/>
            </a:pPr>
            <a:fld id="{C45EE552-3216-4466-9C3C-79DD3C976EDB}" type="datetimeFigureOut">
              <a:rPr lang="en-US"/>
              <a:pPr>
                <a:defRPr/>
              </a:pPr>
              <a:t>4/12/2021</a:t>
            </a:fld>
            <a:endParaRPr lang="en-US"/>
          </a:p>
        </p:txBody>
      </p:sp>
      <p:sp>
        <p:nvSpPr>
          <p:cNvPr id="5" name="Footer Placeholder 4">
            <a:extLst>
              <a:ext uri="{FF2B5EF4-FFF2-40B4-BE49-F238E27FC236}">
                <a16:creationId xmlns:a16="http://schemas.microsoft.com/office/drawing/2014/main" id="{305BCE3E-8181-4006-A120-D5944F031B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62970A-EF40-40A5-A001-687CA3A35208}"/>
              </a:ext>
            </a:extLst>
          </p:cNvPr>
          <p:cNvSpPr>
            <a:spLocks noGrp="1"/>
          </p:cNvSpPr>
          <p:nvPr>
            <p:ph type="sldNum" sz="quarter" idx="12"/>
          </p:nvPr>
        </p:nvSpPr>
        <p:spPr/>
        <p:txBody>
          <a:bodyPr/>
          <a:lstStyle>
            <a:lvl1pPr>
              <a:defRPr/>
            </a:lvl1pPr>
          </a:lstStyle>
          <a:p>
            <a:pPr>
              <a:defRPr/>
            </a:pPr>
            <a:fld id="{8756F0CB-70DB-4858-A26F-A5ABEA3E6690}" type="slidenum">
              <a:rPr lang="en-US"/>
              <a:pPr>
                <a:defRPr/>
              </a:pPr>
              <a:t>‹#›</a:t>
            </a:fld>
            <a:endParaRPr lang="en-US"/>
          </a:p>
        </p:txBody>
      </p:sp>
    </p:spTree>
    <p:extLst>
      <p:ext uri="{BB962C8B-B14F-4D97-AF65-F5344CB8AC3E}">
        <p14:creationId xmlns:p14="http://schemas.microsoft.com/office/powerpoint/2010/main" val="28651474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C4FD7C-85AB-45E1-9865-8A609CE8552F}"/>
              </a:ext>
            </a:extLst>
          </p:cNvPr>
          <p:cNvSpPr>
            <a:spLocks noGrp="1"/>
          </p:cNvSpPr>
          <p:nvPr>
            <p:ph type="dt" sz="half" idx="10"/>
          </p:nvPr>
        </p:nvSpPr>
        <p:spPr/>
        <p:txBody>
          <a:bodyPr/>
          <a:lstStyle>
            <a:lvl1pPr>
              <a:defRPr/>
            </a:lvl1pPr>
          </a:lstStyle>
          <a:p>
            <a:pPr>
              <a:defRPr/>
            </a:pPr>
            <a:fld id="{138828F9-06B4-4D48-980B-D118FFAD9077}" type="datetimeFigureOut">
              <a:rPr lang="en-US"/>
              <a:pPr>
                <a:defRPr/>
              </a:pPr>
              <a:t>4/12/2021</a:t>
            </a:fld>
            <a:endParaRPr lang="en-US"/>
          </a:p>
        </p:txBody>
      </p:sp>
      <p:sp>
        <p:nvSpPr>
          <p:cNvPr id="5" name="Footer Placeholder 4">
            <a:extLst>
              <a:ext uri="{FF2B5EF4-FFF2-40B4-BE49-F238E27FC236}">
                <a16:creationId xmlns:a16="http://schemas.microsoft.com/office/drawing/2014/main" id="{F66DFDEA-B716-4688-A920-4A0E820FF0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30564A-A1C4-4CB2-B8A2-E8A6C162D5CC}"/>
              </a:ext>
            </a:extLst>
          </p:cNvPr>
          <p:cNvSpPr>
            <a:spLocks noGrp="1"/>
          </p:cNvSpPr>
          <p:nvPr>
            <p:ph type="sldNum" sz="quarter" idx="12"/>
          </p:nvPr>
        </p:nvSpPr>
        <p:spPr/>
        <p:txBody>
          <a:bodyPr/>
          <a:lstStyle>
            <a:lvl1pPr>
              <a:defRPr/>
            </a:lvl1pPr>
          </a:lstStyle>
          <a:p>
            <a:pPr>
              <a:defRPr/>
            </a:pPr>
            <a:fld id="{425792CB-B3D3-40F2-968C-9054735F0FFC}" type="slidenum">
              <a:rPr lang="en-US"/>
              <a:pPr>
                <a:defRPr/>
              </a:pPr>
              <a:t>‹#›</a:t>
            </a:fld>
            <a:endParaRPr lang="en-US"/>
          </a:p>
        </p:txBody>
      </p:sp>
    </p:spTree>
    <p:extLst>
      <p:ext uri="{BB962C8B-B14F-4D97-AF65-F5344CB8AC3E}">
        <p14:creationId xmlns:p14="http://schemas.microsoft.com/office/powerpoint/2010/main" val="17437648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185D3-EB5D-4189-892A-5CFC02306947}"/>
              </a:ext>
            </a:extLst>
          </p:cNvPr>
          <p:cNvSpPr>
            <a:spLocks noGrp="1"/>
          </p:cNvSpPr>
          <p:nvPr>
            <p:ph type="dt" sz="half" idx="10"/>
          </p:nvPr>
        </p:nvSpPr>
        <p:spPr/>
        <p:txBody>
          <a:bodyPr/>
          <a:lstStyle>
            <a:lvl1pPr>
              <a:defRPr/>
            </a:lvl1pPr>
          </a:lstStyle>
          <a:p>
            <a:pPr>
              <a:defRPr/>
            </a:pPr>
            <a:fld id="{87EA643C-F6A7-4F3E-BD95-7BCB97D6F44F}" type="datetimeFigureOut">
              <a:rPr lang="en-US"/>
              <a:pPr>
                <a:defRPr/>
              </a:pPr>
              <a:t>4/12/2021</a:t>
            </a:fld>
            <a:endParaRPr lang="en-US"/>
          </a:p>
        </p:txBody>
      </p:sp>
      <p:sp>
        <p:nvSpPr>
          <p:cNvPr id="5" name="Footer Placeholder 4">
            <a:extLst>
              <a:ext uri="{FF2B5EF4-FFF2-40B4-BE49-F238E27FC236}">
                <a16:creationId xmlns:a16="http://schemas.microsoft.com/office/drawing/2014/main" id="{CB35DBC2-9D35-4546-B582-F46746AAAF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D2D106-06AC-4E83-B051-0FC09E203C5F}"/>
              </a:ext>
            </a:extLst>
          </p:cNvPr>
          <p:cNvSpPr>
            <a:spLocks noGrp="1"/>
          </p:cNvSpPr>
          <p:nvPr>
            <p:ph type="sldNum" sz="quarter" idx="12"/>
          </p:nvPr>
        </p:nvSpPr>
        <p:spPr/>
        <p:txBody>
          <a:bodyPr/>
          <a:lstStyle>
            <a:lvl1pPr>
              <a:defRPr/>
            </a:lvl1pPr>
          </a:lstStyle>
          <a:p>
            <a:pPr>
              <a:defRPr/>
            </a:pPr>
            <a:fld id="{6BABF673-F941-4ED4-AA55-657C4D539BA1}" type="slidenum">
              <a:rPr lang="en-US"/>
              <a:pPr>
                <a:defRPr/>
              </a:pPr>
              <a:t>‹#›</a:t>
            </a:fld>
            <a:endParaRPr lang="en-US"/>
          </a:p>
        </p:txBody>
      </p:sp>
    </p:spTree>
    <p:extLst>
      <p:ext uri="{BB962C8B-B14F-4D97-AF65-F5344CB8AC3E}">
        <p14:creationId xmlns:p14="http://schemas.microsoft.com/office/powerpoint/2010/main" val="15284332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7B0E44-D252-404A-86AB-A0ADDF2F0C7E}"/>
              </a:ext>
            </a:extLst>
          </p:cNvPr>
          <p:cNvSpPr>
            <a:spLocks noGrp="1"/>
          </p:cNvSpPr>
          <p:nvPr>
            <p:ph type="dt" sz="half" idx="10"/>
          </p:nvPr>
        </p:nvSpPr>
        <p:spPr/>
        <p:txBody>
          <a:bodyPr/>
          <a:lstStyle>
            <a:lvl1pPr>
              <a:defRPr/>
            </a:lvl1pPr>
          </a:lstStyle>
          <a:p>
            <a:pPr>
              <a:defRPr/>
            </a:pPr>
            <a:fld id="{11CC603D-4453-44A7-A033-0D7BEAF15234}" type="datetimeFigureOut">
              <a:rPr lang="en-US"/>
              <a:pPr>
                <a:defRPr/>
              </a:pPr>
              <a:t>4/12/2021</a:t>
            </a:fld>
            <a:endParaRPr lang="en-US"/>
          </a:p>
        </p:txBody>
      </p:sp>
      <p:sp>
        <p:nvSpPr>
          <p:cNvPr id="5" name="Footer Placeholder 4">
            <a:extLst>
              <a:ext uri="{FF2B5EF4-FFF2-40B4-BE49-F238E27FC236}">
                <a16:creationId xmlns:a16="http://schemas.microsoft.com/office/drawing/2014/main" id="{942B74A7-F5F2-4E41-84FD-F3DE68C17A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CBEAF4-23E0-4FD5-9035-B473C408348E}"/>
              </a:ext>
            </a:extLst>
          </p:cNvPr>
          <p:cNvSpPr>
            <a:spLocks noGrp="1"/>
          </p:cNvSpPr>
          <p:nvPr>
            <p:ph type="sldNum" sz="quarter" idx="12"/>
          </p:nvPr>
        </p:nvSpPr>
        <p:spPr/>
        <p:txBody>
          <a:bodyPr/>
          <a:lstStyle>
            <a:lvl1pPr>
              <a:defRPr/>
            </a:lvl1pPr>
          </a:lstStyle>
          <a:p>
            <a:pPr>
              <a:defRPr/>
            </a:pPr>
            <a:fld id="{B98AC8C5-01BC-4AC3-8308-86E9D1B6D7A7}" type="slidenum">
              <a:rPr lang="en-US"/>
              <a:pPr>
                <a:defRPr/>
              </a:pPr>
              <a:t>‹#›</a:t>
            </a:fld>
            <a:endParaRPr lang="en-US"/>
          </a:p>
        </p:txBody>
      </p:sp>
    </p:spTree>
    <p:extLst>
      <p:ext uri="{BB962C8B-B14F-4D97-AF65-F5344CB8AC3E}">
        <p14:creationId xmlns:p14="http://schemas.microsoft.com/office/powerpoint/2010/main" val="20094059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28F1DD0-3119-4117-98AA-8F5D68C4F27F}"/>
              </a:ext>
            </a:extLst>
          </p:cNvPr>
          <p:cNvSpPr>
            <a:spLocks noGrp="1"/>
          </p:cNvSpPr>
          <p:nvPr>
            <p:ph type="dt" sz="half" idx="10"/>
          </p:nvPr>
        </p:nvSpPr>
        <p:spPr/>
        <p:txBody>
          <a:bodyPr/>
          <a:lstStyle>
            <a:lvl1pPr>
              <a:defRPr/>
            </a:lvl1pPr>
          </a:lstStyle>
          <a:p>
            <a:pPr>
              <a:defRPr/>
            </a:pPr>
            <a:fld id="{7F519CC1-59A1-4747-AE98-69F973BF947D}" type="datetimeFigureOut">
              <a:rPr lang="en-US"/>
              <a:pPr>
                <a:defRPr/>
              </a:pPr>
              <a:t>4/12/2021</a:t>
            </a:fld>
            <a:endParaRPr lang="en-US"/>
          </a:p>
        </p:txBody>
      </p:sp>
      <p:sp>
        <p:nvSpPr>
          <p:cNvPr id="6" name="Footer Placeholder 4">
            <a:extLst>
              <a:ext uri="{FF2B5EF4-FFF2-40B4-BE49-F238E27FC236}">
                <a16:creationId xmlns:a16="http://schemas.microsoft.com/office/drawing/2014/main" id="{D6025CEF-06DF-45F8-AE54-D37BD04067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B607B5-5560-435B-B3AB-3A2D345CCC51}"/>
              </a:ext>
            </a:extLst>
          </p:cNvPr>
          <p:cNvSpPr>
            <a:spLocks noGrp="1"/>
          </p:cNvSpPr>
          <p:nvPr>
            <p:ph type="sldNum" sz="quarter" idx="12"/>
          </p:nvPr>
        </p:nvSpPr>
        <p:spPr/>
        <p:txBody>
          <a:bodyPr/>
          <a:lstStyle>
            <a:lvl1pPr>
              <a:defRPr/>
            </a:lvl1pPr>
          </a:lstStyle>
          <a:p>
            <a:pPr>
              <a:defRPr/>
            </a:pPr>
            <a:fld id="{58135860-9C6F-4C36-8383-8D4000494C5F}" type="slidenum">
              <a:rPr lang="en-US"/>
              <a:pPr>
                <a:defRPr/>
              </a:pPr>
              <a:t>‹#›</a:t>
            </a:fld>
            <a:endParaRPr lang="en-US"/>
          </a:p>
        </p:txBody>
      </p:sp>
    </p:spTree>
    <p:extLst>
      <p:ext uri="{BB962C8B-B14F-4D97-AF65-F5344CB8AC3E}">
        <p14:creationId xmlns:p14="http://schemas.microsoft.com/office/powerpoint/2010/main" val="13369414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E38004B-98BB-403B-B9D7-FC55216461DA}"/>
              </a:ext>
            </a:extLst>
          </p:cNvPr>
          <p:cNvSpPr>
            <a:spLocks noGrp="1"/>
          </p:cNvSpPr>
          <p:nvPr>
            <p:ph type="dt" sz="half" idx="10"/>
          </p:nvPr>
        </p:nvSpPr>
        <p:spPr/>
        <p:txBody>
          <a:bodyPr/>
          <a:lstStyle>
            <a:lvl1pPr>
              <a:defRPr/>
            </a:lvl1pPr>
          </a:lstStyle>
          <a:p>
            <a:pPr>
              <a:defRPr/>
            </a:pPr>
            <a:fld id="{A933B1AA-40F9-455F-9C91-4F136B310A88}" type="datetimeFigureOut">
              <a:rPr lang="en-US"/>
              <a:pPr>
                <a:defRPr/>
              </a:pPr>
              <a:t>4/12/2021</a:t>
            </a:fld>
            <a:endParaRPr lang="en-US"/>
          </a:p>
        </p:txBody>
      </p:sp>
      <p:sp>
        <p:nvSpPr>
          <p:cNvPr id="8" name="Footer Placeholder 4">
            <a:extLst>
              <a:ext uri="{FF2B5EF4-FFF2-40B4-BE49-F238E27FC236}">
                <a16:creationId xmlns:a16="http://schemas.microsoft.com/office/drawing/2014/main" id="{157BE0DC-95B5-4B06-A727-D082ED9CF0A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EA853CA-A93E-4C93-82CE-86F88AD13704}"/>
              </a:ext>
            </a:extLst>
          </p:cNvPr>
          <p:cNvSpPr>
            <a:spLocks noGrp="1"/>
          </p:cNvSpPr>
          <p:nvPr>
            <p:ph type="sldNum" sz="quarter" idx="12"/>
          </p:nvPr>
        </p:nvSpPr>
        <p:spPr/>
        <p:txBody>
          <a:bodyPr/>
          <a:lstStyle>
            <a:lvl1pPr>
              <a:defRPr/>
            </a:lvl1pPr>
          </a:lstStyle>
          <a:p>
            <a:pPr>
              <a:defRPr/>
            </a:pPr>
            <a:fld id="{03B59FAE-F65C-423B-8379-84093BBDD99E}" type="slidenum">
              <a:rPr lang="en-US"/>
              <a:pPr>
                <a:defRPr/>
              </a:pPr>
              <a:t>‹#›</a:t>
            </a:fld>
            <a:endParaRPr lang="en-US"/>
          </a:p>
        </p:txBody>
      </p:sp>
    </p:spTree>
    <p:extLst>
      <p:ext uri="{BB962C8B-B14F-4D97-AF65-F5344CB8AC3E}">
        <p14:creationId xmlns:p14="http://schemas.microsoft.com/office/powerpoint/2010/main" val="4265881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4A29-5F65-4AC7-B652-66534BD84C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2FC5E8F-AD56-476B-BA28-494D89C30F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6E8AD7-F96E-4CB8-B37F-882E4066D26E}"/>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DFC49-8549-4937-958B-557BA37C7D6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E62619-F120-4B38-AD45-881F495551F7}"/>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9EF22-7EA9-4D64-B0EC-D7C7C50B65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79DCC2A-34EB-AA4C-BBE4-12443BD0D5B6}" type="datetimeFigureOut">
              <a:rPr lang="en-US" smtClean="0"/>
              <a:pPr>
                <a:defRPr/>
              </a:pPr>
              <a:t>4/12/2021</a:t>
            </a:fld>
            <a:endParaRPr lang="en-US" dirty="0"/>
          </a:p>
        </p:txBody>
      </p:sp>
      <p:sp>
        <p:nvSpPr>
          <p:cNvPr id="8" name="Footer Placeholder 7">
            <a:extLst>
              <a:ext uri="{FF2B5EF4-FFF2-40B4-BE49-F238E27FC236}">
                <a16:creationId xmlns:a16="http://schemas.microsoft.com/office/drawing/2014/main" id="{DF92F6B4-2697-4CA3-AB09-05198F8EB6F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9" name="Slide Number Placeholder 8">
            <a:extLst>
              <a:ext uri="{FF2B5EF4-FFF2-40B4-BE49-F238E27FC236}">
                <a16:creationId xmlns:a16="http://schemas.microsoft.com/office/drawing/2014/main" id="{6E3E2ED5-1F81-41FA-8032-45DC8080B8E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C35D782-C6D1-8142-85E0-F21AD8F64902}" type="slidenum">
              <a:rPr lang="en-US" smtClean="0"/>
              <a:pPr>
                <a:defRPr/>
              </a:pPr>
              <a:t>‹#›</a:t>
            </a:fld>
            <a:endParaRPr lang="en-US" dirty="0"/>
          </a:p>
        </p:txBody>
      </p:sp>
    </p:spTree>
    <p:extLst>
      <p:ext uri="{BB962C8B-B14F-4D97-AF65-F5344CB8AC3E}">
        <p14:creationId xmlns:p14="http://schemas.microsoft.com/office/powerpoint/2010/main" val="330089757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07E5F28-856C-452F-A78D-23DEA25A841C}"/>
              </a:ext>
            </a:extLst>
          </p:cNvPr>
          <p:cNvSpPr>
            <a:spLocks noGrp="1"/>
          </p:cNvSpPr>
          <p:nvPr>
            <p:ph type="dt" sz="half" idx="10"/>
          </p:nvPr>
        </p:nvSpPr>
        <p:spPr/>
        <p:txBody>
          <a:bodyPr/>
          <a:lstStyle>
            <a:lvl1pPr>
              <a:defRPr/>
            </a:lvl1pPr>
          </a:lstStyle>
          <a:p>
            <a:pPr>
              <a:defRPr/>
            </a:pPr>
            <a:fld id="{C57C4090-2132-4788-B910-DC90DECBC070}" type="datetimeFigureOut">
              <a:rPr lang="en-US"/>
              <a:pPr>
                <a:defRPr/>
              </a:pPr>
              <a:t>4/12/2021</a:t>
            </a:fld>
            <a:endParaRPr lang="en-US"/>
          </a:p>
        </p:txBody>
      </p:sp>
      <p:sp>
        <p:nvSpPr>
          <p:cNvPr id="4" name="Footer Placeholder 4">
            <a:extLst>
              <a:ext uri="{FF2B5EF4-FFF2-40B4-BE49-F238E27FC236}">
                <a16:creationId xmlns:a16="http://schemas.microsoft.com/office/drawing/2014/main" id="{C4056F46-6698-4124-8740-16D6C1235B4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375E081-9DC7-4376-9233-138625832DEF}"/>
              </a:ext>
            </a:extLst>
          </p:cNvPr>
          <p:cNvSpPr>
            <a:spLocks noGrp="1"/>
          </p:cNvSpPr>
          <p:nvPr>
            <p:ph type="sldNum" sz="quarter" idx="12"/>
          </p:nvPr>
        </p:nvSpPr>
        <p:spPr/>
        <p:txBody>
          <a:bodyPr/>
          <a:lstStyle>
            <a:lvl1pPr>
              <a:defRPr/>
            </a:lvl1pPr>
          </a:lstStyle>
          <a:p>
            <a:pPr>
              <a:defRPr/>
            </a:pPr>
            <a:fld id="{844551C7-2222-48D1-9C47-453DE8964EE0}" type="slidenum">
              <a:rPr lang="en-US"/>
              <a:pPr>
                <a:defRPr/>
              </a:pPr>
              <a:t>‹#›</a:t>
            </a:fld>
            <a:endParaRPr lang="en-US"/>
          </a:p>
        </p:txBody>
      </p:sp>
    </p:spTree>
    <p:extLst>
      <p:ext uri="{BB962C8B-B14F-4D97-AF65-F5344CB8AC3E}">
        <p14:creationId xmlns:p14="http://schemas.microsoft.com/office/powerpoint/2010/main" val="719694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D3DBFB-FD98-42C8-B3DA-0205E4AE43EF}"/>
              </a:ext>
            </a:extLst>
          </p:cNvPr>
          <p:cNvSpPr>
            <a:spLocks noGrp="1"/>
          </p:cNvSpPr>
          <p:nvPr>
            <p:ph type="dt" sz="half" idx="10"/>
          </p:nvPr>
        </p:nvSpPr>
        <p:spPr/>
        <p:txBody>
          <a:bodyPr/>
          <a:lstStyle>
            <a:lvl1pPr>
              <a:defRPr/>
            </a:lvl1pPr>
          </a:lstStyle>
          <a:p>
            <a:pPr>
              <a:defRPr/>
            </a:pPr>
            <a:fld id="{42104303-5128-474D-B07D-442DFDD46FC3}" type="datetimeFigureOut">
              <a:rPr lang="en-US"/>
              <a:pPr>
                <a:defRPr/>
              </a:pPr>
              <a:t>4/12/2021</a:t>
            </a:fld>
            <a:endParaRPr lang="en-US"/>
          </a:p>
        </p:txBody>
      </p:sp>
      <p:sp>
        <p:nvSpPr>
          <p:cNvPr id="3" name="Footer Placeholder 4">
            <a:extLst>
              <a:ext uri="{FF2B5EF4-FFF2-40B4-BE49-F238E27FC236}">
                <a16:creationId xmlns:a16="http://schemas.microsoft.com/office/drawing/2014/main" id="{C374BD73-CF4C-4709-974D-CAC245AC898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4CFF716-BE55-4FCB-A134-EF63A7FFDD46}"/>
              </a:ext>
            </a:extLst>
          </p:cNvPr>
          <p:cNvSpPr>
            <a:spLocks noGrp="1"/>
          </p:cNvSpPr>
          <p:nvPr>
            <p:ph type="sldNum" sz="quarter" idx="12"/>
          </p:nvPr>
        </p:nvSpPr>
        <p:spPr/>
        <p:txBody>
          <a:bodyPr/>
          <a:lstStyle>
            <a:lvl1pPr>
              <a:defRPr/>
            </a:lvl1pPr>
          </a:lstStyle>
          <a:p>
            <a:pPr>
              <a:defRPr/>
            </a:pPr>
            <a:fld id="{5F3E5DDD-775B-4E3C-9877-FAAD0F7FCFCF}" type="slidenum">
              <a:rPr lang="en-US"/>
              <a:pPr>
                <a:defRPr/>
              </a:pPr>
              <a:t>‹#›</a:t>
            </a:fld>
            <a:endParaRPr lang="en-US"/>
          </a:p>
        </p:txBody>
      </p:sp>
    </p:spTree>
    <p:extLst>
      <p:ext uri="{BB962C8B-B14F-4D97-AF65-F5344CB8AC3E}">
        <p14:creationId xmlns:p14="http://schemas.microsoft.com/office/powerpoint/2010/main" val="32191805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9F0ADFDF-8296-424B-AC49-DB33B4501137}"/>
              </a:ext>
            </a:extLst>
          </p:cNvPr>
          <p:cNvSpPr>
            <a:spLocks noGrp="1"/>
          </p:cNvSpPr>
          <p:nvPr>
            <p:ph type="dt" sz="half" idx="10"/>
          </p:nvPr>
        </p:nvSpPr>
        <p:spPr/>
        <p:txBody>
          <a:bodyPr/>
          <a:lstStyle>
            <a:lvl1pPr>
              <a:defRPr/>
            </a:lvl1pPr>
          </a:lstStyle>
          <a:p>
            <a:pPr>
              <a:defRPr/>
            </a:pPr>
            <a:fld id="{7E9D9FE2-20E5-40D7-B46F-8AF32649F640}" type="datetimeFigureOut">
              <a:rPr lang="en-US"/>
              <a:pPr>
                <a:defRPr/>
              </a:pPr>
              <a:t>4/12/2021</a:t>
            </a:fld>
            <a:endParaRPr lang="en-US"/>
          </a:p>
        </p:txBody>
      </p:sp>
      <p:sp>
        <p:nvSpPr>
          <p:cNvPr id="6" name="Footer Placeholder 4">
            <a:extLst>
              <a:ext uri="{FF2B5EF4-FFF2-40B4-BE49-F238E27FC236}">
                <a16:creationId xmlns:a16="http://schemas.microsoft.com/office/drawing/2014/main" id="{792A434F-8BCA-4B21-9568-6DF48BA06B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4EBDB4-2667-4279-9CC7-4F63C5AEC9A3}"/>
              </a:ext>
            </a:extLst>
          </p:cNvPr>
          <p:cNvSpPr>
            <a:spLocks noGrp="1"/>
          </p:cNvSpPr>
          <p:nvPr>
            <p:ph type="sldNum" sz="quarter" idx="12"/>
          </p:nvPr>
        </p:nvSpPr>
        <p:spPr/>
        <p:txBody>
          <a:bodyPr/>
          <a:lstStyle>
            <a:lvl1pPr>
              <a:defRPr/>
            </a:lvl1pPr>
          </a:lstStyle>
          <a:p>
            <a:pPr>
              <a:defRPr/>
            </a:pPr>
            <a:fld id="{EDA71D1F-0B46-4908-917A-8CDA3E6EE806}" type="slidenum">
              <a:rPr lang="en-US"/>
              <a:pPr>
                <a:defRPr/>
              </a:pPr>
              <a:t>‹#›</a:t>
            </a:fld>
            <a:endParaRPr lang="en-US"/>
          </a:p>
        </p:txBody>
      </p:sp>
    </p:spTree>
    <p:extLst>
      <p:ext uri="{BB962C8B-B14F-4D97-AF65-F5344CB8AC3E}">
        <p14:creationId xmlns:p14="http://schemas.microsoft.com/office/powerpoint/2010/main" val="17821797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EC030324-D827-4900-A323-E2787CC1217B}"/>
              </a:ext>
            </a:extLst>
          </p:cNvPr>
          <p:cNvSpPr>
            <a:spLocks noGrp="1"/>
          </p:cNvSpPr>
          <p:nvPr>
            <p:ph type="dt" sz="half" idx="10"/>
          </p:nvPr>
        </p:nvSpPr>
        <p:spPr/>
        <p:txBody>
          <a:bodyPr/>
          <a:lstStyle>
            <a:lvl1pPr>
              <a:defRPr/>
            </a:lvl1pPr>
          </a:lstStyle>
          <a:p>
            <a:pPr>
              <a:defRPr/>
            </a:pPr>
            <a:fld id="{B2673136-60EE-4272-BB87-ABFC548E71B9}" type="datetimeFigureOut">
              <a:rPr lang="en-US"/>
              <a:pPr>
                <a:defRPr/>
              </a:pPr>
              <a:t>4/12/2021</a:t>
            </a:fld>
            <a:endParaRPr lang="en-US"/>
          </a:p>
        </p:txBody>
      </p:sp>
      <p:sp>
        <p:nvSpPr>
          <p:cNvPr id="6" name="Footer Placeholder 4">
            <a:extLst>
              <a:ext uri="{FF2B5EF4-FFF2-40B4-BE49-F238E27FC236}">
                <a16:creationId xmlns:a16="http://schemas.microsoft.com/office/drawing/2014/main" id="{ACADB358-5867-4388-A1F3-A9DFE449C5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695C4B-C118-4C40-BDE9-8EE9DE82723E}"/>
              </a:ext>
            </a:extLst>
          </p:cNvPr>
          <p:cNvSpPr>
            <a:spLocks noGrp="1"/>
          </p:cNvSpPr>
          <p:nvPr>
            <p:ph type="sldNum" sz="quarter" idx="12"/>
          </p:nvPr>
        </p:nvSpPr>
        <p:spPr/>
        <p:txBody>
          <a:bodyPr/>
          <a:lstStyle>
            <a:lvl1pPr>
              <a:defRPr/>
            </a:lvl1pPr>
          </a:lstStyle>
          <a:p>
            <a:pPr>
              <a:defRPr/>
            </a:pPr>
            <a:fld id="{2B99C277-CBA8-48B1-8973-EC0EF327530F}" type="slidenum">
              <a:rPr lang="en-US"/>
              <a:pPr>
                <a:defRPr/>
              </a:pPr>
              <a:t>‹#›</a:t>
            </a:fld>
            <a:endParaRPr lang="en-US"/>
          </a:p>
        </p:txBody>
      </p:sp>
    </p:spTree>
    <p:extLst>
      <p:ext uri="{BB962C8B-B14F-4D97-AF65-F5344CB8AC3E}">
        <p14:creationId xmlns:p14="http://schemas.microsoft.com/office/powerpoint/2010/main" val="30486123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EFE3E-20FB-4CC5-8220-9D72E76EE490}"/>
              </a:ext>
            </a:extLst>
          </p:cNvPr>
          <p:cNvSpPr>
            <a:spLocks noGrp="1"/>
          </p:cNvSpPr>
          <p:nvPr>
            <p:ph type="dt" sz="half" idx="10"/>
          </p:nvPr>
        </p:nvSpPr>
        <p:spPr/>
        <p:txBody>
          <a:bodyPr/>
          <a:lstStyle>
            <a:lvl1pPr>
              <a:defRPr/>
            </a:lvl1pPr>
          </a:lstStyle>
          <a:p>
            <a:pPr>
              <a:defRPr/>
            </a:pPr>
            <a:fld id="{50519C58-1390-4A4D-9BF1-177EAE3CC73C}" type="datetimeFigureOut">
              <a:rPr lang="en-US"/>
              <a:pPr>
                <a:defRPr/>
              </a:pPr>
              <a:t>4/12/2021</a:t>
            </a:fld>
            <a:endParaRPr lang="en-US"/>
          </a:p>
        </p:txBody>
      </p:sp>
      <p:sp>
        <p:nvSpPr>
          <p:cNvPr id="5" name="Footer Placeholder 4">
            <a:extLst>
              <a:ext uri="{FF2B5EF4-FFF2-40B4-BE49-F238E27FC236}">
                <a16:creationId xmlns:a16="http://schemas.microsoft.com/office/drawing/2014/main" id="{CD3BDF5C-9A77-4AC9-A80D-8BBD29D537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B5F59C-27AE-4EBF-A1FF-31558C75EBC4}"/>
              </a:ext>
            </a:extLst>
          </p:cNvPr>
          <p:cNvSpPr>
            <a:spLocks noGrp="1"/>
          </p:cNvSpPr>
          <p:nvPr>
            <p:ph type="sldNum" sz="quarter" idx="12"/>
          </p:nvPr>
        </p:nvSpPr>
        <p:spPr/>
        <p:txBody>
          <a:bodyPr/>
          <a:lstStyle>
            <a:lvl1pPr>
              <a:defRPr/>
            </a:lvl1pPr>
          </a:lstStyle>
          <a:p>
            <a:pPr>
              <a:defRPr/>
            </a:pPr>
            <a:fld id="{3DD78F24-8AE2-4627-A958-D51D222C2A1F}" type="slidenum">
              <a:rPr lang="en-US"/>
              <a:pPr>
                <a:defRPr/>
              </a:pPr>
              <a:t>‹#›</a:t>
            </a:fld>
            <a:endParaRPr lang="en-US"/>
          </a:p>
        </p:txBody>
      </p:sp>
    </p:spTree>
    <p:extLst>
      <p:ext uri="{BB962C8B-B14F-4D97-AF65-F5344CB8AC3E}">
        <p14:creationId xmlns:p14="http://schemas.microsoft.com/office/powerpoint/2010/main" val="16952001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56DCD0-0408-4823-94CB-91960C244685}"/>
              </a:ext>
            </a:extLst>
          </p:cNvPr>
          <p:cNvSpPr>
            <a:spLocks noGrp="1"/>
          </p:cNvSpPr>
          <p:nvPr>
            <p:ph type="dt" sz="half" idx="10"/>
          </p:nvPr>
        </p:nvSpPr>
        <p:spPr/>
        <p:txBody>
          <a:bodyPr/>
          <a:lstStyle>
            <a:lvl1pPr>
              <a:defRPr/>
            </a:lvl1pPr>
          </a:lstStyle>
          <a:p>
            <a:pPr>
              <a:defRPr/>
            </a:pPr>
            <a:fld id="{B468B11C-4403-4335-9B36-05C7588D597E}" type="datetimeFigureOut">
              <a:rPr lang="en-US"/>
              <a:pPr>
                <a:defRPr/>
              </a:pPr>
              <a:t>4/12/2021</a:t>
            </a:fld>
            <a:endParaRPr lang="en-US"/>
          </a:p>
        </p:txBody>
      </p:sp>
      <p:sp>
        <p:nvSpPr>
          <p:cNvPr id="5" name="Footer Placeholder 4">
            <a:extLst>
              <a:ext uri="{FF2B5EF4-FFF2-40B4-BE49-F238E27FC236}">
                <a16:creationId xmlns:a16="http://schemas.microsoft.com/office/drawing/2014/main" id="{6DCF6F96-59C7-4CBE-BF72-FFD787A6AC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EC89C6-AB89-4BF7-9A2F-DB1E69F665F7}"/>
              </a:ext>
            </a:extLst>
          </p:cNvPr>
          <p:cNvSpPr>
            <a:spLocks noGrp="1"/>
          </p:cNvSpPr>
          <p:nvPr>
            <p:ph type="sldNum" sz="quarter" idx="12"/>
          </p:nvPr>
        </p:nvSpPr>
        <p:spPr/>
        <p:txBody>
          <a:bodyPr/>
          <a:lstStyle>
            <a:lvl1pPr>
              <a:defRPr/>
            </a:lvl1pPr>
          </a:lstStyle>
          <a:p>
            <a:pPr>
              <a:defRPr/>
            </a:pPr>
            <a:fld id="{A44B6A64-86CD-4C70-8653-3F32131F7140}" type="slidenum">
              <a:rPr lang="en-US"/>
              <a:pPr>
                <a:defRPr/>
              </a:pPr>
              <a:t>‹#›</a:t>
            </a:fld>
            <a:endParaRPr lang="en-US"/>
          </a:p>
        </p:txBody>
      </p:sp>
    </p:spTree>
    <p:extLst>
      <p:ext uri="{BB962C8B-B14F-4D97-AF65-F5344CB8AC3E}">
        <p14:creationId xmlns:p14="http://schemas.microsoft.com/office/powerpoint/2010/main" val="7037104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B3E2E7-5646-4BD4-84B7-9E085C999E42}"/>
              </a:ext>
            </a:extLst>
          </p:cNvPr>
          <p:cNvSpPr>
            <a:spLocks noGrp="1"/>
          </p:cNvSpPr>
          <p:nvPr>
            <p:ph type="dt" sz="half" idx="10"/>
          </p:nvPr>
        </p:nvSpPr>
        <p:spPr/>
        <p:txBody>
          <a:bodyPr/>
          <a:lstStyle>
            <a:lvl1pPr>
              <a:defRPr/>
            </a:lvl1pPr>
          </a:lstStyle>
          <a:p>
            <a:pPr>
              <a:defRPr/>
            </a:pPr>
            <a:fld id="{0711413E-50C1-4B9C-88B5-FAFE585CD09E}" type="datetimeFigureOut">
              <a:rPr lang="en-US"/>
              <a:pPr>
                <a:defRPr/>
              </a:pPr>
              <a:t>4/12/2021</a:t>
            </a:fld>
            <a:endParaRPr lang="en-US"/>
          </a:p>
        </p:txBody>
      </p:sp>
      <p:sp>
        <p:nvSpPr>
          <p:cNvPr id="5" name="Footer Placeholder 4">
            <a:extLst>
              <a:ext uri="{FF2B5EF4-FFF2-40B4-BE49-F238E27FC236}">
                <a16:creationId xmlns:a16="http://schemas.microsoft.com/office/drawing/2014/main" id="{188EF6FF-3098-425D-AF37-A73FA2EA4B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C55682-F1B3-48EE-A3AC-EB7552E7473D}"/>
              </a:ext>
            </a:extLst>
          </p:cNvPr>
          <p:cNvSpPr>
            <a:spLocks noGrp="1"/>
          </p:cNvSpPr>
          <p:nvPr>
            <p:ph type="sldNum" sz="quarter" idx="12"/>
          </p:nvPr>
        </p:nvSpPr>
        <p:spPr/>
        <p:txBody>
          <a:bodyPr/>
          <a:lstStyle>
            <a:lvl1pPr>
              <a:defRPr/>
            </a:lvl1pPr>
          </a:lstStyle>
          <a:p>
            <a:pPr>
              <a:defRPr/>
            </a:pPr>
            <a:fld id="{050ED792-95BF-4BAA-95FD-50ED4AB60B77}" type="slidenum">
              <a:rPr lang="en-US"/>
              <a:pPr>
                <a:defRPr/>
              </a:pPr>
              <a:t>‹#›</a:t>
            </a:fld>
            <a:endParaRPr lang="en-US"/>
          </a:p>
        </p:txBody>
      </p:sp>
    </p:spTree>
    <p:extLst>
      <p:ext uri="{BB962C8B-B14F-4D97-AF65-F5344CB8AC3E}">
        <p14:creationId xmlns:p14="http://schemas.microsoft.com/office/powerpoint/2010/main" val="39412195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417BC-6C50-4FA8-8C30-BEC327277F55}"/>
              </a:ext>
            </a:extLst>
          </p:cNvPr>
          <p:cNvSpPr>
            <a:spLocks noGrp="1"/>
          </p:cNvSpPr>
          <p:nvPr>
            <p:ph type="dt" sz="half" idx="10"/>
          </p:nvPr>
        </p:nvSpPr>
        <p:spPr/>
        <p:txBody>
          <a:bodyPr/>
          <a:lstStyle>
            <a:lvl1pPr>
              <a:defRPr/>
            </a:lvl1pPr>
          </a:lstStyle>
          <a:p>
            <a:pPr>
              <a:defRPr/>
            </a:pPr>
            <a:fld id="{79F00C11-ED5F-49A9-8892-C6609BCCB1CB}" type="datetimeFigureOut">
              <a:rPr lang="en-US"/>
              <a:pPr>
                <a:defRPr/>
              </a:pPr>
              <a:t>4/12/2021</a:t>
            </a:fld>
            <a:endParaRPr lang="en-US"/>
          </a:p>
        </p:txBody>
      </p:sp>
      <p:sp>
        <p:nvSpPr>
          <p:cNvPr id="5" name="Footer Placeholder 4">
            <a:extLst>
              <a:ext uri="{FF2B5EF4-FFF2-40B4-BE49-F238E27FC236}">
                <a16:creationId xmlns:a16="http://schemas.microsoft.com/office/drawing/2014/main" id="{6BC0797B-C8E8-47F0-BF7A-8639C503F88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E662A6-EA0B-4AEE-849B-FF4FFBD81B5F}"/>
              </a:ext>
            </a:extLst>
          </p:cNvPr>
          <p:cNvSpPr>
            <a:spLocks noGrp="1"/>
          </p:cNvSpPr>
          <p:nvPr>
            <p:ph type="sldNum" sz="quarter" idx="12"/>
          </p:nvPr>
        </p:nvSpPr>
        <p:spPr/>
        <p:txBody>
          <a:bodyPr/>
          <a:lstStyle>
            <a:lvl1pPr>
              <a:defRPr/>
            </a:lvl1pPr>
          </a:lstStyle>
          <a:p>
            <a:pPr>
              <a:defRPr/>
            </a:pPr>
            <a:fld id="{7B840C74-1CE5-4031-8370-E4DC0DB08986}" type="slidenum">
              <a:rPr lang="en-US"/>
              <a:pPr>
                <a:defRPr/>
              </a:pPr>
              <a:t>‹#›</a:t>
            </a:fld>
            <a:endParaRPr lang="en-US"/>
          </a:p>
        </p:txBody>
      </p:sp>
    </p:spTree>
    <p:extLst>
      <p:ext uri="{BB962C8B-B14F-4D97-AF65-F5344CB8AC3E}">
        <p14:creationId xmlns:p14="http://schemas.microsoft.com/office/powerpoint/2010/main" val="792377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E40ED6-9824-479F-9D3E-F889B6F983E6}"/>
              </a:ext>
            </a:extLst>
          </p:cNvPr>
          <p:cNvSpPr>
            <a:spLocks noGrp="1"/>
          </p:cNvSpPr>
          <p:nvPr>
            <p:ph type="dt" sz="half" idx="10"/>
          </p:nvPr>
        </p:nvSpPr>
        <p:spPr/>
        <p:txBody>
          <a:bodyPr/>
          <a:lstStyle>
            <a:lvl1pPr>
              <a:defRPr/>
            </a:lvl1pPr>
          </a:lstStyle>
          <a:p>
            <a:pPr>
              <a:defRPr/>
            </a:pPr>
            <a:fld id="{68927451-A28A-4E70-A63A-06FB9DF68CD7}" type="datetimeFigureOut">
              <a:rPr lang="en-US"/>
              <a:pPr>
                <a:defRPr/>
              </a:pPr>
              <a:t>4/12/2021</a:t>
            </a:fld>
            <a:endParaRPr lang="en-US"/>
          </a:p>
        </p:txBody>
      </p:sp>
      <p:sp>
        <p:nvSpPr>
          <p:cNvPr id="5" name="Footer Placeholder 4">
            <a:extLst>
              <a:ext uri="{FF2B5EF4-FFF2-40B4-BE49-F238E27FC236}">
                <a16:creationId xmlns:a16="http://schemas.microsoft.com/office/drawing/2014/main" id="{155411CA-8AFF-4BB2-BBA2-83D844F664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9386ED-DC2D-467D-98D1-2F28B32465B6}"/>
              </a:ext>
            </a:extLst>
          </p:cNvPr>
          <p:cNvSpPr>
            <a:spLocks noGrp="1"/>
          </p:cNvSpPr>
          <p:nvPr>
            <p:ph type="sldNum" sz="quarter" idx="12"/>
          </p:nvPr>
        </p:nvSpPr>
        <p:spPr/>
        <p:txBody>
          <a:bodyPr/>
          <a:lstStyle>
            <a:lvl1pPr>
              <a:defRPr/>
            </a:lvl1pPr>
          </a:lstStyle>
          <a:p>
            <a:pPr>
              <a:defRPr/>
            </a:pPr>
            <a:fld id="{1C280B2A-49CB-4747-AFFF-28798360D531}" type="slidenum">
              <a:rPr lang="en-US"/>
              <a:pPr>
                <a:defRPr/>
              </a:pPr>
              <a:t>‹#›</a:t>
            </a:fld>
            <a:endParaRPr lang="en-US"/>
          </a:p>
        </p:txBody>
      </p:sp>
    </p:spTree>
    <p:extLst>
      <p:ext uri="{BB962C8B-B14F-4D97-AF65-F5344CB8AC3E}">
        <p14:creationId xmlns:p14="http://schemas.microsoft.com/office/powerpoint/2010/main" val="19521039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D7F1EB9-F3B2-4739-899B-150B470A2AD2}"/>
              </a:ext>
            </a:extLst>
          </p:cNvPr>
          <p:cNvSpPr>
            <a:spLocks noGrp="1"/>
          </p:cNvSpPr>
          <p:nvPr>
            <p:ph type="dt" sz="half" idx="10"/>
          </p:nvPr>
        </p:nvSpPr>
        <p:spPr/>
        <p:txBody>
          <a:bodyPr/>
          <a:lstStyle>
            <a:lvl1pPr>
              <a:defRPr/>
            </a:lvl1pPr>
          </a:lstStyle>
          <a:p>
            <a:pPr>
              <a:defRPr/>
            </a:pPr>
            <a:fld id="{C8946BFF-96AE-43A6-A5E9-0301A72C0950}" type="datetimeFigureOut">
              <a:rPr lang="en-US"/>
              <a:pPr>
                <a:defRPr/>
              </a:pPr>
              <a:t>4/12/2021</a:t>
            </a:fld>
            <a:endParaRPr lang="en-US"/>
          </a:p>
        </p:txBody>
      </p:sp>
      <p:sp>
        <p:nvSpPr>
          <p:cNvPr id="6" name="Footer Placeholder 4">
            <a:extLst>
              <a:ext uri="{FF2B5EF4-FFF2-40B4-BE49-F238E27FC236}">
                <a16:creationId xmlns:a16="http://schemas.microsoft.com/office/drawing/2014/main" id="{3D68A07A-DEE9-4967-88BF-3310FAF13C0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CE4DE5-D732-40E1-9DB4-FEFE2451695D}"/>
              </a:ext>
            </a:extLst>
          </p:cNvPr>
          <p:cNvSpPr>
            <a:spLocks noGrp="1"/>
          </p:cNvSpPr>
          <p:nvPr>
            <p:ph type="sldNum" sz="quarter" idx="12"/>
          </p:nvPr>
        </p:nvSpPr>
        <p:spPr/>
        <p:txBody>
          <a:bodyPr/>
          <a:lstStyle>
            <a:lvl1pPr>
              <a:defRPr/>
            </a:lvl1pPr>
          </a:lstStyle>
          <a:p>
            <a:pPr>
              <a:defRPr/>
            </a:pPr>
            <a:fld id="{91DD73D5-31E5-4F9E-BF2C-340124358064}" type="slidenum">
              <a:rPr lang="en-US"/>
              <a:pPr>
                <a:defRPr/>
              </a:pPr>
              <a:t>‹#›</a:t>
            </a:fld>
            <a:endParaRPr lang="en-US"/>
          </a:p>
        </p:txBody>
      </p:sp>
    </p:spTree>
    <p:extLst>
      <p:ext uri="{BB962C8B-B14F-4D97-AF65-F5344CB8AC3E}">
        <p14:creationId xmlns:p14="http://schemas.microsoft.com/office/powerpoint/2010/main" val="1142179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52F3-B740-4E8E-A751-005956D14C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E6DD496-8E58-41FD-B9C4-6ADA527BEFE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B07978E-943E-8943-9661-F4D7B20ECF15}" type="datetimeFigureOut">
              <a:rPr lang="en-US" smtClean="0"/>
              <a:pPr>
                <a:defRPr/>
              </a:pPr>
              <a:t>4/12/2021</a:t>
            </a:fld>
            <a:endParaRPr lang="en-US" dirty="0"/>
          </a:p>
        </p:txBody>
      </p:sp>
      <p:sp>
        <p:nvSpPr>
          <p:cNvPr id="4" name="Footer Placeholder 3">
            <a:extLst>
              <a:ext uri="{FF2B5EF4-FFF2-40B4-BE49-F238E27FC236}">
                <a16:creationId xmlns:a16="http://schemas.microsoft.com/office/drawing/2014/main" id="{75BD1A21-042D-4E3F-BB6F-AD6AB94DEFD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5" name="Slide Number Placeholder 4">
            <a:extLst>
              <a:ext uri="{FF2B5EF4-FFF2-40B4-BE49-F238E27FC236}">
                <a16:creationId xmlns:a16="http://schemas.microsoft.com/office/drawing/2014/main" id="{40FE28DB-86D0-4D94-9FB8-C5E87ED27D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1E10AEC-ACBA-7440-BF8B-300E0AF2602A}" type="slidenum">
              <a:rPr lang="en-US" smtClean="0"/>
              <a:pPr>
                <a:defRPr/>
              </a:pPr>
              <a:t>‹#›</a:t>
            </a:fld>
            <a:endParaRPr lang="en-US" dirty="0"/>
          </a:p>
        </p:txBody>
      </p:sp>
    </p:spTree>
    <p:extLst>
      <p:ext uri="{BB962C8B-B14F-4D97-AF65-F5344CB8AC3E}">
        <p14:creationId xmlns:p14="http://schemas.microsoft.com/office/powerpoint/2010/main" val="9454015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9BFA080-4F6E-4402-B86F-946B66FD1661}"/>
              </a:ext>
            </a:extLst>
          </p:cNvPr>
          <p:cNvSpPr>
            <a:spLocks noGrp="1"/>
          </p:cNvSpPr>
          <p:nvPr>
            <p:ph type="dt" sz="half" idx="10"/>
          </p:nvPr>
        </p:nvSpPr>
        <p:spPr/>
        <p:txBody>
          <a:bodyPr/>
          <a:lstStyle>
            <a:lvl1pPr>
              <a:defRPr/>
            </a:lvl1pPr>
          </a:lstStyle>
          <a:p>
            <a:pPr>
              <a:defRPr/>
            </a:pPr>
            <a:fld id="{DADA24F9-4700-4193-BDE1-67AC232A61A8}" type="datetimeFigureOut">
              <a:rPr lang="en-US"/>
              <a:pPr>
                <a:defRPr/>
              </a:pPr>
              <a:t>4/12/2021</a:t>
            </a:fld>
            <a:endParaRPr lang="en-US"/>
          </a:p>
        </p:txBody>
      </p:sp>
      <p:sp>
        <p:nvSpPr>
          <p:cNvPr id="8" name="Footer Placeholder 4">
            <a:extLst>
              <a:ext uri="{FF2B5EF4-FFF2-40B4-BE49-F238E27FC236}">
                <a16:creationId xmlns:a16="http://schemas.microsoft.com/office/drawing/2014/main" id="{E24879F6-17DE-4764-83CF-874ECB6AD4E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45BB63-B6F0-4C93-9A91-BE7E33F564C0}"/>
              </a:ext>
            </a:extLst>
          </p:cNvPr>
          <p:cNvSpPr>
            <a:spLocks noGrp="1"/>
          </p:cNvSpPr>
          <p:nvPr>
            <p:ph type="sldNum" sz="quarter" idx="12"/>
          </p:nvPr>
        </p:nvSpPr>
        <p:spPr/>
        <p:txBody>
          <a:bodyPr/>
          <a:lstStyle>
            <a:lvl1pPr>
              <a:defRPr/>
            </a:lvl1pPr>
          </a:lstStyle>
          <a:p>
            <a:pPr>
              <a:defRPr/>
            </a:pPr>
            <a:fld id="{ACA8AD0F-A81E-49B1-BAB3-02594497A4D1}" type="slidenum">
              <a:rPr lang="en-US"/>
              <a:pPr>
                <a:defRPr/>
              </a:pPr>
              <a:t>‹#›</a:t>
            </a:fld>
            <a:endParaRPr lang="en-US"/>
          </a:p>
        </p:txBody>
      </p:sp>
    </p:spTree>
    <p:extLst>
      <p:ext uri="{BB962C8B-B14F-4D97-AF65-F5344CB8AC3E}">
        <p14:creationId xmlns:p14="http://schemas.microsoft.com/office/powerpoint/2010/main" val="1717776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3AB55F6-7F4E-4D36-90CB-9A96E2A85E2E}"/>
              </a:ext>
            </a:extLst>
          </p:cNvPr>
          <p:cNvSpPr>
            <a:spLocks noGrp="1"/>
          </p:cNvSpPr>
          <p:nvPr>
            <p:ph type="dt" sz="half" idx="10"/>
          </p:nvPr>
        </p:nvSpPr>
        <p:spPr/>
        <p:txBody>
          <a:bodyPr/>
          <a:lstStyle>
            <a:lvl1pPr>
              <a:defRPr/>
            </a:lvl1pPr>
          </a:lstStyle>
          <a:p>
            <a:pPr>
              <a:defRPr/>
            </a:pPr>
            <a:fld id="{F2C6317B-DD73-4F04-894D-2AAF06A6659E}" type="datetimeFigureOut">
              <a:rPr lang="en-US"/>
              <a:pPr>
                <a:defRPr/>
              </a:pPr>
              <a:t>4/12/2021</a:t>
            </a:fld>
            <a:endParaRPr lang="en-US"/>
          </a:p>
        </p:txBody>
      </p:sp>
      <p:sp>
        <p:nvSpPr>
          <p:cNvPr id="4" name="Footer Placeholder 4">
            <a:extLst>
              <a:ext uri="{FF2B5EF4-FFF2-40B4-BE49-F238E27FC236}">
                <a16:creationId xmlns:a16="http://schemas.microsoft.com/office/drawing/2014/main" id="{771D7205-2E2A-4255-9D4C-33B86CB4E61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59F5F6E-B603-49E4-A5B0-D628A259C75D}"/>
              </a:ext>
            </a:extLst>
          </p:cNvPr>
          <p:cNvSpPr>
            <a:spLocks noGrp="1"/>
          </p:cNvSpPr>
          <p:nvPr>
            <p:ph type="sldNum" sz="quarter" idx="12"/>
          </p:nvPr>
        </p:nvSpPr>
        <p:spPr/>
        <p:txBody>
          <a:bodyPr/>
          <a:lstStyle>
            <a:lvl1pPr>
              <a:defRPr/>
            </a:lvl1pPr>
          </a:lstStyle>
          <a:p>
            <a:pPr>
              <a:defRPr/>
            </a:pPr>
            <a:fld id="{37158049-40CD-4951-9E8F-2042FBEDFFDC}" type="slidenum">
              <a:rPr lang="en-US"/>
              <a:pPr>
                <a:defRPr/>
              </a:pPr>
              <a:t>‹#›</a:t>
            </a:fld>
            <a:endParaRPr lang="en-US"/>
          </a:p>
        </p:txBody>
      </p:sp>
    </p:spTree>
    <p:extLst>
      <p:ext uri="{BB962C8B-B14F-4D97-AF65-F5344CB8AC3E}">
        <p14:creationId xmlns:p14="http://schemas.microsoft.com/office/powerpoint/2010/main" val="37790990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0C4C62C-6BA3-4088-A0C3-1A65E8598D66}"/>
              </a:ext>
            </a:extLst>
          </p:cNvPr>
          <p:cNvSpPr>
            <a:spLocks noGrp="1"/>
          </p:cNvSpPr>
          <p:nvPr>
            <p:ph type="dt" sz="half" idx="10"/>
          </p:nvPr>
        </p:nvSpPr>
        <p:spPr/>
        <p:txBody>
          <a:bodyPr/>
          <a:lstStyle>
            <a:lvl1pPr>
              <a:defRPr/>
            </a:lvl1pPr>
          </a:lstStyle>
          <a:p>
            <a:pPr>
              <a:defRPr/>
            </a:pPr>
            <a:fld id="{70EF47A9-3FFD-45FE-92BB-265FAD3BB0E7}" type="datetimeFigureOut">
              <a:rPr lang="en-US"/>
              <a:pPr>
                <a:defRPr/>
              </a:pPr>
              <a:t>4/12/2021</a:t>
            </a:fld>
            <a:endParaRPr lang="en-US"/>
          </a:p>
        </p:txBody>
      </p:sp>
      <p:sp>
        <p:nvSpPr>
          <p:cNvPr id="3" name="Footer Placeholder 4">
            <a:extLst>
              <a:ext uri="{FF2B5EF4-FFF2-40B4-BE49-F238E27FC236}">
                <a16:creationId xmlns:a16="http://schemas.microsoft.com/office/drawing/2014/main" id="{65A642DC-C5C0-44CD-9A00-42599A58C6F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1FEB4FD-92FD-4330-907E-DCAB214CA237}"/>
              </a:ext>
            </a:extLst>
          </p:cNvPr>
          <p:cNvSpPr>
            <a:spLocks noGrp="1"/>
          </p:cNvSpPr>
          <p:nvPr>
            <p:ph type="sldNum" sz="quarter" idx="12"/>
          </p:nvPr>
        </p:nvSpPr>
        <p:spPr/>
        <p:txBody>
          <a:bodyPr/>
          <a:lstStyle>
            <a:lvl1pPr>
              <a:defRPr/>
            </a:lvl1pPr>
          </a:lstStyle>
          <a:p>
            <a:pPr>
              <a:defRPr/>
            </a:pPr>
            <a:fld id="{178FDF97-ADB5-4A07-B7AE-C64587003F55}" type="slidenum">
              <a:rPr lang="en-US"/>
              <a:pPr>
                <a:defRPr/>
              </a:pPr>
              <a:t>‹#›</a:t>
            </a:fld>
            <a:endParaRPr lang="en-US"/>
          </a:p>
        </p:txBody>
      </p:sp>
    </p:spTree>
    <p:extLst>
      <p:ext uri="{BB962C8B-B14F-4D97-AF65-F5344CB8AC3E}">
        <p14:creationId xmlns:p14="http://schemas.microsoft.com/office/powerpoint/2010/main" val="15292798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F42DBAF-6C4F-4ADB-AA7C-3BAF047FC8FC}"/>
              </a:ext>
            </a:extLst>
          </p:cNvPr>
          <p:cNvSpPr>
            <a:spLocks noGrp="1"/>
          </p:cNvSpPr>
          <p:nvPr>
            <p:ph type="dt" sz="half" idx="10"/>
          </p:nvPr>
        </p:nvSpPr>
        <p:spPr/>
        <p:txBody>
          <a:bodyPr/>
          <a:lstStyle>
            <a:lvl1pPr>
              <a:defRPr/>
            </a:lvl1pPr>
          </a:lstStyle>
          <a:p>
            <a:pPr>
              <a:defRPr/>
            </a:pPr>
            <a:fld id="{F8E4301E-EE1F-4D11-B7B0-995B1252ACCA}" type="datetimeFigureOut">
              <a:rPr lang="en-US"/>
              <a:pPr>
                <a:defRPr/>
              </a:pPr>
              <a:t>4/12/2021</a:t>
            </a:fld>
            <a:endParaRPr lang="en-US"/>
          </a:p>
        </p:txBody>
      </p:sp>
      <p:sp>
        <p:nvSpPr>
          <p:cNvPr id="6" name="Footer Placeholder 4">
            <a:extLst>
              <a:ext uri="{FF2B5EF4-FFF2-40B4-BE49-F238E27FC236}">
                <a16:creationId xmlns:a16="http://schemas.microsoft.com/office/drawing/2014/main" id="{12A012A4-491A-4430-9E7C-8384B087DD3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E7B868-4543-4CED-838A-E7DF1EBC7121}"/>
              </a:ext>
            </a:extLst>
          </p:cNvPr>
          <p:cNvSpPr>
            <a:spLocks noGrp="1"/>
          </p:cNvSpPr>
          <p:nvPr>
            <p:ph type="sldNum" sz="quarter" idx="12"/>
          </p:nvPr>
        </p:nvSpPr>
        <p:spPr/>
        <p:txBody>
          <a:bodyPr/>
          <a:lstStyle>
            <a:lvl1pPr>
              <a:defRPr/>
            </a:lvl1pPr>
          </a:lstStyle>
          <a:p>
            <a:pPr>
              <a:defRPr/>
            </a:pPr>
            <a:fld id="{D29640F9-D85F-4247-948E-C85FA3B876D6}" type="slidenum">
              <a:rPr lang="en-US"/>
              <a:pPr>
                <a:defRPr/>
              </a:pPr>
              <a:t>‹#›</a:t>
            </a:fld>
            <a:endParaRPr lang="en-US"/>
          </a:p>
        </p:txBody>
      </p:sp>
    </p:spTree>
    <p:extLst>
      <p:ext uri="{BB962C8B-B14F-4D97-AF65-F5344CB8AC3E}">
        <p14:creationId xmlns:p14="http://schemas.microsoft.com/office/powerpoint/2010/main" val="3330305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8363D76-3E70-488F-B11D-D0851D581677}"/>
              </a:ext>
            </a:extLst>
          </p:cNvPr>
          <p:cNvSpPr>
            <a:spLocks noGrp="1"/>
          </p:cNvSpPr>
          <p:nvPr>
            <p:ph type="dt" sz="half" idx="10"/>
          </p:nvPr>
        </p:nvSpPr>
        <p:spPr/>
        <p:txBody>
          <a:bodyPr/>
          <a:lstStyle>
            <a:lvl1pPr>
              <a:defRPr/>
            </a:lvl1pPr>
          </a:lstStyle>
          <a:p>
            <a:pPr>
              <a:defRPr/>
            </a:pPr>
            <a:fld id="{4210707E-9CF4-4FF8-85EC-83067E29A806}" type="datetimeFigureOut">
              <a:rPr lang="en-US"/>
              <a:pPr>
                <a:defRPr/>
              </a:pPr>
              <a:t>4/12/2021</a:t>
            </a:fld>
            <a:endParaRPr lang="en-US"/>
          </a:p>
        </p:txBody>
      </p:sp>
      <p:sp>
        <p:nvSpPr>
          <p:cNvPr id="6" name="Footer Placeholder 4">
            <a:extLst>
              <a:ext uri="{FF2B5EF4-FFF2-40B4-BE49-F238E27FC236}">
                <a16:creationId xmlns:a16="http://schemas.microsoft.com/office/drawing/2014/main" id="{A3E73AED-23AD-47A6-8603-FE37325D69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87DC9D-35C6-4DF9-A81F-52D31C3E73A1}"/>
              </a:ext>
            </a:extLst>
          </p:cNvPr>
          <p:cNvSpPr>
            <a:spLocks noGrp="1"/>
          </p:cNvSpPr>
          <p:nvPr>
            <p:ph type="sldNum" sz="quarter" idx="12"/>
          </p:nvPr>
        </p:nvSpPr>
        <p:spPr/>
        <p:txBody>
          <a:bodyPr/>
          <a:lstStyle>
            <a:lvl1pPr>
              <a:defRPr/>
            </a:lvl1pPr>
          </a:lstStyle>
          <a:p>
            <a:pPr>
              <a:defRPr/>
            </a:pPr>
            <a:fld id="{201C2BD6-31E3-447D-A2E2-6998FBBF6DD8}" type="slidenum">
              <a:rPr lang="en-US"/>
              <a:pPr>
                <a:defRPr/>
              </a:pPr>
              <a:t>‹#›</a:t>
            </a:fld>
            <a:endParaRPr lang="en-US"/>
          </a:p>
        </p:txBody>
      </p:sp>
    </p:spTree>
    <p:extLst>
      <p:ext uri="{BB962C8B-B14F-4D97-AF65-F5344CB8AC3E}">
        <p14:creationId xmlns:p14="http://schemas.microsoft.com/office/powerpoint/2010/main" val="317029771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576FD-8D65-487A-9B74-B06445397332}"/>
              </a:ext>
            </a:extLst>
          </p:cNvPr>
          <p:cNvSpPr>
            <a:spLocks noGrp="1"/>
          </p:cNvSpPr>
          <p:nvPr>
            <p:ph type="dt" sz="half" idx="10"/>
          </p:nvPr>
        </p:nvSpPr>
        <p:spPr/>
        <p:txBody>
          <a:bodyPr/>
          <a:lstStyle>
            <a:lvl1pPr>
              <a:defRPr/>
            </a:lvl1pPr>
          </a:lstStyle>
          <a:p>
            <a:pPr>
              <a:defRPr/>
            </a:pPr>
            <a:fld id="{D32EC029-5093-40D2-8D0F-9A7DFA5AB934}" type="datetimeFigureOut">
              <a:rPr lang="en-US"/>
              <a:pPr>
                <a:defRPr/>
              </a:pPr>
              <a:t>4/12/2021</a:t>
            </a:fld>
            <a:endParaRPr lang="en-US"/>
          </a:p>
        </p:txBody>
      </p:sp>
      <p:sp>
        <p:nvSpPr>
          <p:cNvPr id="5" name="Footer Placeholder 4">
            <a:extLst>
              <a:ext uri="{FF2B5EF4-FFF2-40B4-BE49-F238E27FC236}">
                <a16:creationId xmlns:a16="http://schemas.microsoft.com/office/drawing/2014/main" id="{521DAE18-093E-46C0-B696-E696009EDE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237683-05E1-47B4-82CE-95CE53857CB0}"/>
              </a:ext>
            </a:extLst>
          </p:cNvPr>
          <p:cNvSpPr>
            <a:spLocks noGrp="1"/>
          </p:cNvSpPr>
          <p:nvPr>
            <p:ph type="sldNum" sz="quarter" idx="12"/>
          </p:nvPr>
        </p:nvSpPr>
        <p:spPr/>
        <p:txBody>
          <a:bodyPr/>
          <a:lstStyle>
            <a:lvl1pPr>
              <a:defRPr/>
            </a:lvl1pPr>
          </a:lstStyle>
          <a:p>
            <a:pPr>
              <a:defRPr/>
            </a:pPr>
            <a:fld id="{E0F0E202-0105-4AD2-A5BC-433147DB679A}" type="slidenum">
              <a:rPr lang="en-US"/>
              <a:pPr>
                <a:defRPr/>
              </a:pPr>
              <a:t>‹#›</a:t>
            </a:fld>
            <a:endParaRPr lang="en-US"/>
          </a:p>
        </p:txBody>
      </p:sp>
    </p:spTree>
    <p:extLst>
      <p:ext uri="{BB962C8B-B14F-4D97-AF65-F5344CB8AC3E}">
        <p14:creationId xmlns:p14="http://schemas.microsoft.com/office/powerpoint/2010/main" val="389976041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4DBAB-F11B-4EF8-8E37-3BEE55FC6D11}"/>
              </a:ext>
            </a:extLst>
          </p:cNvPr>
          <p:cNvSpPr>
            <a:spLocks noGrp="1"/>
          </p:cNvSpPr>
          <p:nvPr>
            <p:ph type="dt" sz="half" idx="10"/>
          </p:nvPr>
        </p:nvSpPr>
        <p:spPr/>
        <p:txBody>
          <a:bodyPr/>
          <a:lstStyle>
            <a:lvl1pPr>
              <a:defRPr/>
            </a:lvl1pPr>
          </a:lstStyle>
          <a:p>
            <a:pPr>
              <a:defRPr/>
            </a:pPr>
            <a:fld id="{327DCC77-FFD4-43E5-9CC3-6BBC205ADA7E}" type="datetimeFigureOut">
              <a:rPr lang="en-US"/>
              <a:pPr>
                <a:defRPr/>
              </a:pPr>
              <a:t>4/12/2021</a:t>
            </a:fld>
            <a:endParaRPr lang="en-US"/>
          </a:p>
        </p:txBody>
      </p:sp>
      <p:sp>
        <p:nvSpPr>
          <p:cNvPr id="5" name="Footer Placeholder 4">
            <a:extLst>
              <a:ext uri="{FF2B5EF4-FFF2-40B4-BE49-F238E27FC236}">
                <a16:creationId xmlns:a16="http://schemas.microsoft.com/office/drawing/2014/main" id="{969A0613-1145-4898-9AB3-FB4931D409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EC4C76-7398-4359-A817-09BF21D63811}"/>
              </a:ext>
            </a:extLst>
          </p:cNvPr>
          <p:cNvSpPr>
            <a:spLocks noGrp="1"/>
          </p:cNvSpPr>
          <p:nvPr>
            <p:ph type="sldNum" sz="quarter" idx="12"/>
          </p:nvPr>
        </p:nvSpPr>
        <p:spPr/>
        <p:txBody>
          <a:bodyPr/>
          <a:lstStyle>
            <a:lvl1pPr>
              <a:defRPr/>
            </a:lvl1pPr>
          </a:lstStyle>
          <a:p>
            <a:pPr>
              <a:defRPr/>
            </a:pPr>
            <a:fld id="{CA62D2F7-2476-4ADE-890F-6B5FFDEA1818}" type="slidenum">
              <a:rPr lang="en-US"/>
              <a:pPr>
                <a:defRPr/>
              </a:pPr>
              <a:t>‹#›</a:t>
            </a:fld>
            <a:endParaRPr lang="en-US"/>
          </a:p>
        </p:txBody>
      </p:sp>
    </p:spTree>
    <p:extLst>
      <p:ext uri="{BB962C8B-B14F-4D97-AF65-F5344CB8AC3E}">
        <p14:creationId xmlns:p14="http://schemas.microsoft.com/office/powerpoint/2010/main" val="35444740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6F7948-DE96-4D72-8396-553814129187}"/>
              </a:ext>
            </a:extLst>
          </p:cNvPr>
          <p:cNvSpPr>
            <a:spLocks noGrp="1"/>
          </p:cNvSpPr>
          <p:nvPr>
            <p:ph type="dt" sz="half" idx="10"/>
          </p:nvPr>
        </p:nvSpPr>
        <p:spPr/>
        <p:txBody>
          <a:bodyPr/>
          <a:lstStyle>
            <a:lvl1pPr>
              <a:defRPr/>
            </a:lvl1pPr>
          </a:lstStyle>
          <a:p>
            <a:pPr>
              <a:defRPr/>
            </a:pPr>
            <a:fld id="{2EB41736-D9A1-41D6-8CA9-8431F0053FDB}" type="datetimeFigureOut">
              <a:rPr lang="en-US"/>
              <a:pPr>
                <a:defRPr/>
              </a:pPr>
              <a:t>4/12/2021</a:t>
            </a:fld>
            <a:endParaRPr lang="en-US"/>
          </a:p>
        </p:txBody>
      </p:sp>
      <p:sp>
        <p:nvSpPr>
          <p:cNvPr id="5" name="Footer Placeholder 4">
            <a:extLst>
              <a:ext uri="{FF2B5EF4-FFF2-40B4-BE49-F238E27FC236}">
                <a16:creationId xmlns:a16="http://schemas.microsoft.com/office/drawing/2014/main" id="{6B134CD4-1CAD-4FAE-A1F0-740B795944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00AA83-E08B-48B1-8168-9520EA346DC6}"/>
              </a:ext>
            </a:extLst>
          </p:cNvPr>
          <p:cNvSpPr>
            <a:spLocks noGrp="1"/>
          </p:cNvSpPr>
          <p:nvPr>
            <p:ph type="sldNum" sz="quarter" idx="12"/>
          </p:nvPr>
        </p:nvSpPr>
        <p:spPr/>
        <p:txBody>
          <a:bodyPr/>
          <a:lstStyle>
            <a:lvl1pPr>
              <a:defRPr/>
            </a:lvl1pPr>
          </a:lstStyle>
          <a:p>
            <a:pPr>
              <a:defRPr/>
            </a:pPr>
            <a:fld id="{0D2E46AD-D622-4A0F-B06A-E6ADB169F955}" type="slidenum">
              <a:rPr lang="en-US"/>
              <a:pPr>
                <a:defRPr/>
              </a:pPr>
              <a:t>‹#›</a:t>
            </a:fld>
            <a:endParaRPr lang="en-US"/>
          </a:p>
        </p:txBody>
      </p:sp>
    </p:spTree>
    <p:extLst>
      <p:ext uri="{BB962C8B-B14F-4D97-AF65-F5344CB8AC3E}">
        <p14:creationId xmlns:p14="http://schemas.microsoft.com/office/powerpoint/2010/main" val="8621625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315EC-ED20-4B81-9D88-EF2D4356DB72}"/>
              </a:ext>
            </a:extLst>
          </p:cNvPr>
          <p:cNvSpPr>
            <a:spLocks noGrp="1"/>
          </p:cNvSpPr>
          <p:nvPr>
            <p:ph type="dt" sz="half" idx="10"/>
          </p:nvPr>
        </p:nvSpPr>
        <p:spPr/>
        <p:txBody>
          <a:bodyPr/>
          <a:lstStyle>
            <a:lvl1pPr>
              <a:defRPr/>
            </a:lvl1pPr>
          </a:lstStyle>
          <a:p>
            <a:pPr>
              <a:defRPr/>
            </a:pPr>
            <a:fld id="{BCE7C571-6D79-4B2A-95AD-A80E7157E1C9}" type="datetimeFigureOut">
              <a:rPr lang="en-US"/>
              <a:pPr>
                <a:defRPr/>
              </a:pPr>
              <a:t>4/12/2021</a:t>
            </a:fld>
            <a:endParaRPr lang="en-US"/>
          </a:p>
        </p:txBody>
      </p:sp>
      <p:sp>
        <p:nvSpPr>
          <p:cNvPr id="5" name="Footer Placeholder 4">
            <a:extLst>
              <a:ext uri="{FF2B5EF4-FFF2-40B4-BE49-F238E27FC236}">
                <a16:creationId xmlns:a16="http://schemas.microsoft.com/office/drawing/2014/main" id="{B947BEC1-FD11-4209-B004-E50FE167C5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047B4B-D34E-4C82-9ADB-7BBF7DA47DF1}"/>
              </a:ext>
            </a:extLst>
          </p:cNvPr>
          <p:cNvSpPr>
            <a:spLocks noGrp="1"/>
          </p:cNvSpPr>
          <p:nvPr>
            <p:ph type="sldNum" sz="quarter" idx="12"/>
          </p:nvPr>
        </p:nvSpPr>
        <p:spPr/>
        <p:txBody>
          <a:bodyPr/>
          <a:lstStyle>
            <a:lvl1pPr>
              <a:defRPr/>
            </a:lvl1pPr>
          </a:lstStyle>
          <a:p>
            <a:pPr>
              <a:defRPr/>
            </a:pPr>
            <a:fld id="{FCDD4DDF-130B-4F73-BACE-F6F38CE17D66}" type="slidenum">
              <a:rPr lang="en-US"/>
              <a:pPr>
                <a:defRPr/>
              </a:pPr>
              <a:t>‹#›</a:t>
            </a:fld>
            <a:endParaRPr lang="en-US"/>
          </a:p>
        </p:txBody>
      </p:sp>
    </p:spTree>
    <p:extLst>
      <p:ext uri="{BB962C8B-B14F-4D97-AF65-F5344CB8AC3E}">
        <p14:creationId xmlns:p14="http://schemas.microsoft.com/office/powerpoint/2010/main" val="31622887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9426C-68CD-4D1A-9CC4-9A40A703BA93}"/>
              </a:ext>
            </a:extLst>
          </p:cNvPr>
          <p:cNvSpPr>
            <a:spLocks noGrp="1"/>
          </p:cNvSpPr>
          <p:nvPr>
            <p:ph type="dt" sz="half" idx="10"/>
          </p:nvPr>
        </p:nvSpPr>
        <p:spPr/>
        <p:txBody>
          <a:bodyPr/>
          <a:lstStyle>
            <a:lvl1pPr>
              <a:defRPr/>
            </a:lvl1pPr>
          </a:lstStyle>
          <a:p>
            <a:pPr>
              <a:defRPr/>
            </a:pPr>
            <a:fld id="{150CB0D4-691C-4617-BC0A-7BF43DA1978D}" type="datetimeFigureOut">
              <a:rPr lang="en-US"/>
              <a:pPr>
                <a:defRPr/>
              </a:pPr>
              <a:t>4/12/2021</a:t>
            </a:fld>
            <a:endParaRPr lang="en-US"/>
          </a:p>
        </p:txBody>
      </p:sp>
      <p:sp>
        <p:nvSpPr>
          <p:cNvPr id="5" name="Footer Placeholder 4">
            <a:extLst>
              <a:ext uri="{FF2B5EF4-FFF2-40B4-BE49-F238E27FC236}">
                <a16:creationId xmlns:a16="http://schemas.microsoft.com/office/drawing/2014/main" id="{7EC67744-5ED1-4F61-8B15-CED07EB76E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9467FA-73EA-4635-A207-BC9D95D1FE54}"/>
              </a:ext>
            </a:extLst>
          </p:cNvPr>
          <p:cNvSpPr>
            <a:spLocks noGrp="1"/>
          </p:cNvSpPr>
          <p:nvPr>
            <p:ph type="sldNum" sz="quarter" idx="12"/>
          </p:nvPr>
        </p:nvSpPr>
        <p:spPr/>
        <p:txBody>
          <a:bodyPr/>
          <a:lstStyle>
            <a:lvl1pPr>
              <a:defRPr/>
            </a:lvl1pPr>
          </a:lstStyle>
          <a:p>
            <a:pPr>
              <a:defRPr/>
            </a:pPr>
            <a:fld id="{1F125379-056C-4865-8145-BDE789963F1E}" type="slidenum">
              <a:rPr lang="en-US"/>
              <a:pPr>
                <a:defRPr/>
              </a:pPr>
              <a:t>‹#›</a:t>
            </a:fld>
            <a:endParaRPr lang="en-US"/>
          </a:p>
        </p:txBody>
      </p:sp>
    </p:spTree>
    <p:extLst>
      <p:ext uri="{BB962C8B-B14F-4D97-AF65-F5344CB8AC3E}">
        <p14:creationId xmlns:p14="http://schemas.microsoft.com/office/powerpoint/2010/main" val="861434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BE7662-DB99-4E78-8A7B-B891257F6D6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6414157-0AEB-C849-BC36-D29F30692502}" type="datetimeFigureOut">
              <a:rPr lang="en-US" smtClean="0"/>
              <a:pPr>
                <a:defRPr/>
              </a:pPr>
              <a:t>4/12/2021</a:t>
            </a:fld>
            <a:endParaRPr lang="en-US" dirty="0"/>
          </a:p>
        </p:txBody>
      </p:sp>
      <p:sp>
        <p:nvSpPr>
          <p:cNvPr id="3" name="Footer Placeholder 2">
            <a:extLst>
              <a:ext uri="{FF2B5EF4-FFF2-40B4-BE49-F238E27FC236}">
                <a16:creationId xmlns:a16="http://schemas.microsoft.com/office/drawing/2014/main" id="{7DBBF121-3C41-44B3-B107-80A9129072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E43260B3-67C7-44EB-B2C1-DE2728A2100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9FA048-AA24-E74C-9857-0DBB64E957C7}" type="slidenum">
              <a:rPr lang="en-US" smtClean="0"/>
              <a:pPr>
                <a:defRPr/>
              </a:pPr>
              <a:t>‹#›</a:t>
            </a:fld>
            <a:endParaRPr lang="en-US" dirty="0"/>
          </a:p>
        </p:txBody>
      </p:sp>
    </p:spTree>
    <p:extLst>
      <p:ext uri="{BB962C8B-B14F-4D97-AF65-F5344CB8AC3E}">
        <p14:creationId xmlns:p14="http://schemas.microsoft.com/office/powerpoint/2010/main" val="99113983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E95ABAB-0900-443C-92C2-8BF163164E30}"/>
              </a:ext>
            </a:extLst>
          </p:cNvPr>
          <p:cNvSpPr>
            <a:spLocks noGrp="1"/>
          </p:cNvSpPr>
          <p:nvPr>
            <p:ph type="dt" sz="half" idx="10"/>
          </p:nvPr>
        </p:nvSpPr>
        <p:spPr/>
        <p:txBody>
          <a:bodyPr/>
          <a:lstStyle>
            <a:lvl1pPr>
              <a:defRPr/>
            </a:lvl1pPr>
          </a:lstStyle>
          <a:p>
            <a:pPr>
              <a:defRPr/>
            </a:pPr>
            <a:fld id="{6D770C34-5E2A-4FF8-A9A1-93B5DC24486A}" type="datetimeFigureOut">
              <a:rPr lang="en-US"/>
              <a:pPr>
                <a:defRPr/>
              </a:pPr>
              <a:t>4/12/2021</a:t>
            </a:fld>
            <a:endParaRPr lang="en-US"/>
          </a:p>
        </p:txBody>
      </p:sp>
      <p:sp>
        <p:nvSpPr>
          <p:cNvPr id="6" name="Footer Placeholder 4">
            <a:extLst>
              <a:ext uri="{FF2B5EF4-FFF2-40B4-BE49-F238E27FC236}">
                <a16:creationId xmlns:a16="http://schemas.microsoft.com/office/drawing/2014/main" id="{9D8486DC-8CE9-40B5-B86B-E7E161CF8D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F42DA13-5E4E-46AE-B473-B153E85B7EF4}"/>
              </a:ext>
            </a:extLst>
          </p:cNvPr>
          <p:cNvSpPr>
            <a:spLocks noGrp="1"/>
          </p:cNvSpPr>
          <p:nvPr>
            <p:ph type="sldNum" sz="quarter" idx="12"/>
          </p:nvPr>
        </p:nvSpPr>
        <p:spPr/>
        <p:txBody>
          <a:bodyPr/>
          <a:lstStyle>
            <a:lvl1pPr>
              <a:defRPr/>
            </a:lvl1pPr>
          </a:lstStyle>
          <a:p>
            <a:pPr>
              <a:defRPr/>
            </a:pPr>
            <a:fld id="{734823DE-058A-4806-87A8-3C55B1A8BC4C}" type="slidenum">
              <a:rPr lang="en-US"/>
              <a:pPr>
                <a:defRPr/>
              </a:pPr>
              <a:t>‹#›</a:t>
            </a:fld>
            <a:endParaRPr lang="en-US"/>
          </a:p>
        </p:txBody>
      </p:sp>
    </p:spTree>
    <p:extLst>
      <p:ext uri="{BB962C8B-B14F-4D97-AF65-F5344CB8AC3E}">
        <p14:creationId xmlns:p14="http://schemas.microsoft.com/office/powerpoint/2010/main" val="338248227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2BD4268-50E7-4E8C-8C09-B381D8BE28C6}"/>
              </a:ext>
            </a:extLst>
          </p:cNvPr>
          <p:cNvSpPr>
            <a:spLocks noGrp="1"/>
          </p:cNvSpPr>
          <p:nvPr>
            <p:ph type="dt" sz="half" idx="10"/>
          </p:nvPr>
        </p:nvSpPr>
        <p:spPr/>
        <p:txBody>
          <a:bodyPr/>
          <a:lstStyle>
            <a:lvl1pPr>
              <a:defRPr/>
            </a:lvl1pPr>
          </a:lstStyle>
          <a:p>
            <a:pPr>
              <a:defRPr/>
            </a:pPr>
            <a:fld id="{07B148EB-0B34-4253-85DE-BB3C19E6D965}" type="datetimeFigureOut">
              <a:rPr lang="en-US"/>
              <a:pPr>
                <a:defRPr/>
              </a:pPr>
              <a:t>4/12/2021</a:t>
            </a:fld>
            <a:endParaRPr lang="en-US"/>
          </a:p>
        </p:txBody>
      </p:sp>
      <p:sp>
        <p:nvSpPr>
          <p:cNvPr id="8" name="Footer Placeholder 4">
            <a:extLst>
              <a:ext uri="{FF2B5EF4-FFF2-40B4-BE49-F238E27FC236}">
                <a16:creationId xmlns:a16="http://schemas.microsoft.com/office/drawing/2014/main" id="{B964074B-0FA0-4162-B68C-381B88A9C38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D45E562-AD3B-425A-97D4-2042C2806151}"/>
              </a:ext>
            </a:extLst>
          </p:cNvPr>
          <p:cNvSpPr>
            <a:spLocks noGrp="1"/>
          </p:cNvSpPr>
          <p:nvPr>
            <p:ph type="sldNum" sz="quarter" idx="12"/>
          </p:nvPr>
        </p:nvSpPr>
        <p:spPr/>
        <p:txBody>
          <a:bodyPr/>
          <a:lstStyle>
            <a:lvl1pPr>
              <a:defRPr/>
            </a:lvl1pPr>
          </a:lstStyle>
          <a:p>
            <a:pPr>
              <a:defRPr/>
            </a:pPr>
            <a:fld id="{D42020F5-FC05-441A-9FB4-E204D232730B}" type="slidenum">
              <a:rPr lang="en-US"/>
              <a:pPr>
                <a:defRPr/>
              </a:pPr>
              <a:t>‹#›</a:t>
            </a:fld>
            <a:endParaRPr lang="en-US"/>
          </a:p>
        </p:txBody>
      </p:sp>
    </p:spTree>
    <p:extLst>
      <p:ext uri="{BB962C8B-B14F-4D97-AF65-F5344CB8AC3E}">
        <p14:creationId xmlns:p14="http://schemas.microsoft.com/office/powerpoint/2010/main" val="16328133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8C26057-270D-49C8-AC16-B43D103BC0A4}"/>
              </a:ext>
            </a:extLst>
          </p:cNvPr>
          <p:cNvSpPr>
            <a:spLocks noGrp="1"/>
          </p:cNvSpPr>
          <p:nvPr>
            <p:ph type="dt" sz="half" idx="10"/>
          </p:nvPr>
        </p:nvSpPr>
        <p:spPr/>
        <p:txBody>
          <a:bodyPr/>
          <a:lstStyle>
            <a:lvl1pPr>
              <a:defRPr/>
            </a:lvl1pPr>
          </a:lstStyle>
          <a:p>
            <a:pPr>
              <a:defRPr/>
            </a:pPr>
            <a:fld id="{1AB2B57F-1DAA-42B0-B7F7-B06FABF8A3A7}" type="datetimeFigureOut">
              <a:rPr lang="en-US"/>
              <a:pPr>
                <a:defRPr/>
              </a:pPr>
              <a:t>4/12/2021</a:t>
            </a:fld>
            <a:endParaRPr lang="en-US"/>
          </a:p>
        </p:txBody>
      </p:sp>
      <p:sp>
        <p:nvSpPr>
          <p:cNvPr id="4" name="Footer Placeholder 4">
            <a:extLst>
              <a:ext uri="{FF2B5EF4-FFF2-40B4-BE49-F238E27FC236}">
                <a16:creationId xmlns:a16="http://schemas.microsoft.com/office/drawing/2014/main" id="{ED437FB7-F129-4222-A5A9-95258EA1710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D0BAF83-D02B-4797-8607-2450108E68BF}"/>
              </a:ext>
            </a:extLst>
          </p:cNvPr>
          <p:cNvSpPr>
            <a:spLocks noGrp="1"/>
          </p:cNvSpPr>
          <p:nvPr>
            <p:ph type="sldNum" sz="quarter" idx="12"/>
          </p:nvPr>
        </p:nvSpPr>
        <p:spPr/>
        <p:txBody>
          <a:bodyPr/>
          <a:lstStyle>
            <a:lvl1pPr>
              <a:defRPr/>
            </a:lvl1pPr>
          </a:lstStyle>
          <a:p>
            <a:pPr>
              <a:defRPr/>
            </a:pPr>
            <a:fld id="{3A259103-4374-415E-8CC1-3339988ED8A9}" type="slidenum">
              <a:rPr lang="en-US"/>
              <a:pPr>
                <a:defRPr/>
              </a:pPr>
              <a:t>‹#›</a:t>
            </a:fld>
            <a:endParaRPr lang="en-US"/>
          </a:p>
        </p:txBody>
      </p:sp>
    </p:spTree>
    <p:extLst>
      <p:ext uri="{BB962C8B-B14F-4D97-AF65-F5344CB8AC3E}">
        <p14:creationId xmlns:p14="http://schemas.microsoft.com/office/powerpoint/2010/main" val="164102622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D6059B-E81B-4E25-9CB1-9F2BD6A3B798}"/>
              </a:ext>
            </a:extLst>
          </p:cNvPr>
          <p:cNvSpPr>
            <a:spLocks noGrp="1"/>
          </p:cNvSpPr>
          <p:nvPr>
            <p:ph type="dt" sz="half" idx="10"/>
          </p:nvPr>
        </p:nvSpPr>
        <p:spPr/>
        <p:txBody>
          <a:bodyPr/>
          <a:lstStyle>
            <a:lvl1pPr>
              <a:defRPr/>
            </a:lvl1pPr>
          </a:lstStyle>
          <a:p>
            <a:pPr>
              <a:defRPr/>
            </a:pPr>
            <a:fld id="{CB5C6E02-DC6E-4680-8958-BAA18138034A}" type="datetimeFigureOut">
              <a:rPr lang="en-US"/>
              <a:pPr>
                <a:defRPr/>
              </a:pPr>
              <a:t>4/12/2021</a:t>
            </a:fld>
            <a:endParaRPr lang="en-US"/>
          </a:p>
        </p:txBody>
      </p:sp>
      <p:sp>
        <p:nvSpPr>
          <p:cNvPr id="3" name="Footer Placeholder 4">
            <a:extLst>
              <a:ext uri="{FF2B5EF4-FFF2-40B4-BE49-F238E27FC236}">
                <a16:creationId xmlns:a16="http://schemas.microsoft.com/office/drawing/2014/main" id="{254C3A3F-6E01-477C-A46B-1EB3BB8D34D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37FF883-E152-4D27-8B99-85F13E28A2D4}"/>
              </a:ext>
            </a:extLst>
          </p:cNvPr>
          <p:cNvSpPr>
            <a:spLocks noGrp="1"/>
          </p:cNvSpPr>
          <p:nvPr>
            <p:ph type="sldNum" sz="quarter" idx="12"/>
          </p:nvPr>
        </p:nvSpPr>
        <p:spPr/>
        <p:txBody>
          <a:bodyPr/>
          <a:lstStyle>
            <a:lvl1pPr>
              <a:defRPr/>
            </a:lvl1pPr>
          </a:lstStyle>
          <a:p>
            <a:pPr>
              <a:defRPr/>
            </a:pPr>
            <a:fld id="{ED9EB44E-0213-429C-AB53-B5498678F76D}" type="slidenum">
              <a:rPr lang="en-US"/>
              <a:pPr>
                <a:defRPr/>
              </a:pPr>
              <a:t>‹#›</a:t>
            </a:fld>
            <a:endParaRPr lang="en-US"/>
          </a:p>
        </p:txBody>
      </p:sp>
    </p:spTree>
    <p:extLst>
      <p:ext uri="{BB962C8B-B14F-4D97-AF65-F5344CB8AC3E}">
        <p14:creationId xmlns:p14="http://schemas.microsoft.com/office/powerpoint/2010/main" val="28106698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69EB6A2-F2ED-4BB1-961C-1026D0BFED61}"/>
              </a:ext>
            </a:extLst>
          </p:cNvPr>
          <p:cNvSpPr>
            <a:spLocks noGrp="1"/>
          </p:cNvSpPr>
          <p:nvPr>
            <p:ph type="dt" sz="half" idx="10"/>
          </p:nvPr>
        </p:nvSpPr>
        <p:spPr/>
        <p:txBody>
          <a:bodyPr/>
          <a:lstStyle>
            <a:lvl1pPr>
              <a:defRPr/>
            </a:lvl1pPr>
          </a:lstStyle>
          <a:p>
            <a:pPr>
              <a:defRPr/>
            </a:pPr>
            <a:fld id="{15B0020D-03FF-43AB-BB5A-4D4ECBA9E67F}" type="datetimeFigureOut">
              <a:rPr lang="en-US"/>
              <a:pPr>
                <a:defRPr/>
              </a:pPr>
              <a:t>4/12/2021</a:t>
            </a:fld>
            <a:endParaRPr lang="en-US"/>
          </a:p>
        </p:txBody>
      </p:sp>
      <p:sp>
        <p:nvSpPr>
          <p:cNvPr id="6" name="Footer Placeholder 4">
            <a:extLst>
              <a:ext uri="{FF2B5EF4-FFF2-40B4-BE49-F238E27FC236}">
                <a16:creationId xmlns:a16="http://schemas.microsoft.com/office/drawing/2014/main" id="{1B8C0E62-22AB-4CAD-9F85-F59A4F123E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697FFC-473A-41CD-91DA-8B0CB6964542}"/>
              </a:ext>
            </a:extLst>
          </p:cNvPr>
          <p:cNvSpPr>
            <a:spLocks noGrp="1"/>
          </p:cNvSpPr>
          <p:nvPr>
            <p:ph type="sldNum" sz="quarter" idx="12"/>
          </p:nvPr>
        </p:nvSpPr>
        <p:spPr/>
        <p:txBody>
          <a:bodyPr/>
          <a:lstStyle>
            <a:lvl1pPr>
              <a:defRPr/>
            </a:lvl1pPr>
          </a:lstStyle>
          <a:p>
            <a:pPr>
              <a:defRPr/>
            </a:pPr>
            <a:fld id="{B1222839-6549-4675-B325-5BFE1664E2DE}" type="slidenum">
              <a:rPr lang="en-US"/>
              <a:pPr>
                <a:defRPr/>
              </a:pPr>
              <a:t>‹#›</a:t>
            </a:fld>
            <a:endParaRPr lang="en-US"/>
          </a:p>
        </p:txBody>
      </p:sp>
    </p:spTree>
    <p:extLst>
      <p:ext uri="{BB962C8B-B14F-4D97-AF65-F5344CB8AC3E}">
        <p14:creationId xmlns:p14="http://schemas.microsoft.com/office/powerpoint/2010/main" val="414074810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5911076-61A3-4E03-B458-254F679A66FC}"/>
              </a:ext>
            </a:extLst>
          </p:cNvPr>
          <p:cNvSpPr>
            <a:spLocks noGrp="1"/>
          </p:cNvSpPr>
          <p:nvPr>
            <p:ph type="dt" sz="half" idx="10"/>
          </p:nvPr>
        </p:nvSpPr>
        <p:spPr/>
        <p:txBody>
          <a:bodyPr/>
          <a:lstStyle>
            <a:lvl1pPr>
              <a:defRPr/>
            </a:lvl1pPr>
          </a:lstStyle>
          <a:p>
            <a:pPr>
              <a:defRPr/>
            </a:pPr>
            <a:fld id="{47210210-64AB-426F-B512-A5C5BDA4902F}" type="datetimeFigureOut">
              <a:rPr lang="en-US"/>
              <a:pPr>
                <a:defRPr/>
              </a:pPr>
              <a:t>4/12/2021</a:t>
            </a:fld>
            <a:endParaRPr lang="en-US"/>
          </a:p>
        </p:txBody>
      </p:sp>
      <p:sp>
        <p:nvSpPr>
          <p:cNvPr id="6" name="Footer Placeholder 4">
            <a:extLst>
              <a:ext uri="{FF2B5EF4-FFF2-40B4-BE49-F238E27FC236}">
                <a16:creationId xmlns:a16="http://schemas.microsoft.com/office/drawing/2014/main" id="{E2908BBB-2798-4A7F-BC7C-61A2F8DCDC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0C86B8-DC48-459D-9EE5-4B1E2ED559B1}"/>
              </a:ext>
            </a:extLst>
          </p:cNvPr>
          <p:cNvSpPr>
            <a:spLocks noGrp="1"/>
          </p:cNvSpPr>
          <p:nvPr>
            <p:ph type="sldNum" sz="quarter" idx="12"/>
          </p:nvPr>
        </p:nvSpPr>
        <p:spPr/>
        <p:txBody>
          <a:bodyPr/>
          <a:lstStyle>
            <a:lvl1pPr>
              <a:defRPr/>
            </a:lvl1pPr>
          </a:lstStyle>
          <a:p>
            <a:pPr>
              <a:defRPr/>
            </a:pPr>
            <a:fld id="{3DA857E9-A8B8-4ADB-83CC-5DA630270636}" type="slidenum">
              <a:rPr lang="en-US"/>
              <a:pPr>
                <a:defRPr/>
              </a:pPr>
              <a:t>‹#›</a:t>
            </a:fld>
            <a:endParaRPr lang="en-US"/>
          </a:p>
        </p:txBody>
      </p:sp>
    </p:spTree>
    <p:extLst>
      <p:ext uri="{BB962C8B-B14F-4D97-AF65-F5344CB8AC3E}">
        <p14:creationId xmlns:p14="http://schemas.microsoft.com/office/powerpoint/2010/main" val="150248660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01AC2-646D-42F6-80AC-2E19C46392B7}"/>
              </a:ext>
            </a:extLst>
          </p:cNvPr>
          <p:cNvSpPr>
            <a:spLocks noGrp="1"/>
          </p:cNvSpPr>
          <p:nvPr>
            <p:ph type="dt" sz="half" idx="10"/>
          </p:nvPr>
        </p:nvSpPr>
        <p:spPr/>
        <p:txBody>
          <a:bodyPr/>
          <a:lstStyle>
            <a:lvl1pPr>
              <a:defRPr/>
            </a:lvl1pPr>
          </a:lstStyle>
          <a:p>
            <a:pPr>
              <a:defRPr/>
            </a:pPr>
            <a:fld id="{5D635E3C-E638-40B9-9301-96CB2A334C80}" type="datetimeFigureOut">
              <a:rPr lang="en-US"/>
              <a:pPr>
                <a:defRPr/>
              </a:pPr>
              <a:t>4/12/2021</a:t>
            </a:fld>
            <a:endParaRPr lang="en-US"/>
          </a:p>
        </p:txBody>
      </p:sp>
      <p:sp>
        <p:nvSpPr>
          <p:cNvPr id="5" name="Footer Placeholder 4">
            <a:extLst>
              <a:ext uri="{FF2B5EF4-FFF2-40B4-BE49-F238E27FC236}">
                <a16:creationId xmlns:a16="http://schemas.microsoft.com/office/drawing/2014/main" id="{402D53A1-0D0E-4048-8D8A-CECFB676B1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CD03A2-977F-4163-9811-5EEC319DEC18}"/>
              </a:ext>
            </a:extLst>
          </p:cNvPr>
          <p:cNvSpPr>
            <a:spLocks noGrp="1"/>
          </p:cNvSpPr>
          <p:nvPr>
            <p:ph type="sldNum" sz="quarter" idx="12"/>
          </p:nvPr>
        </p:nvSpPr>
        <p:spPr/>
        <p:txBody>
          <a:bodyPr/>
          <a:lstStyle>
            <a:lvl1pPr>
              <a:defRPr/>
            </a:lvl1pPr>
          </a:lstStyle>
          <a:p>
            <a:pPr>
              <a:defRPr/>
            </a:pPr>
            <a:fld id="{762B2D22-B460-485A-98D8-FBFF7BE15F6B}" type="slidenum">
              <a:rPr lang="en-US"/>
              <a:pPr>
                <a:defRPr/>
              </a:pPr>
              <a:t>‹#›</a:t>
            </a:fld>
            <a:endParaRPr lang="en-US"/>
          </a:p>
        </p:txBody>
      </p:sp>
    </p:spTree>
    <p:extLst>
      <p:ext uri="{BB962C8B-B14F-4D97-AF65-F5344CB8AC3E}">
        <p14:creationId xmlns:p14="http://schemas.microsoft.com/office/powerpoint/2010/main" val="19365102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F737F-B2B8-45BA-AE56-929D836933F7}"/>
              </a:ext>
            </a:extLst>
          </p:cNvPr>
          <p:cNvSpPr>
            <a:spLocks noGrp="1"/>
          </p:cNvSpPr>
          <p:nvPr>
            <p:ph type="dt" sz="half" idx="10"/>
          </p:nvPr>
        </p:nvSpPr>
        <p:spPr/>
        <p:txBody>
          <a:bodyPr/>
          <a:lstStyle>
            <a:lvl1pPr>
              <a:defRPr/>
            </a:lvl1pPr>
          </a:lstStyle>
          <a:p>
            <a:pPr>
              <a:defRPr/>
            </a:pPr>
            <a:fld id="{D3AC5CF9-CB05-44F3-A00D-95D7267FD282}" type="datetimeFigureOut">
              <a:rPr lang="en-US"/>
              <a:pPr>
                <a:defRPr/>
              </a:pPr>
              <a:t>4/12/2021</a:t>
            </a:fld>
            <a:endParaRPr lang="en-US"/>
          </a:p>
        </p:txBody>
      </p:sp>
      <p:sp>
        <p:nvSpPr>
          <p:cNvPr id="5" name="Footer Placeholder 4">
            <a:extLst>
              <a:ext uri="{FF2B5EF4-FFF2-40B4-BE49-F238E27FC236}">
                <a16:creationId xmlns:a16="http://schemas.microsoft.com/office/drawing/2014/main" id="{8242902D-96CE-4C42-B0D6-C2631734A8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6BA081-24E2-4F78-83DF-DA4FE4832A93}"/>
              </a:ext>
            </a:extLst>
          </p:cNvPr>
          <p:cNvSpPr>
            <a:spLocks noGrp="1"/>
          </p:cNvSpPr>
          <p:nvPr>
            <p:ph type="sldNum" sz="quarter" idx="12"/>
          </p:nvPr>
        </p:nvSpPr>
        <p:spPr/>
        <p:txBody>
          <a:bodyPr/>
          <a:lstStyle>
            <a:lvl1pPr>
              <a:defRPr/>
            </a:lvl1pPr>
          </a:lstStyle>
          <a:p>
            <a:pPr>
              <a:defRPr/>
            </a:pPr>
            <a:fld id="{6D6F10A2-BCC6-4DB0-93EF-83CA712589D4}" type="slidenum">
              <a:rPr lang="en-US"/>
              <a:pPr>
                <a:defRPr/>
              </a:pPr>
              <a:t>‹#›</a:t>
            </a:fld>
            <a:endParaRPr lang="en-US"/>
          </a:p>
        </p:txBody>
      </p:sp>
    </p:spTree>
    <p:extLst>
      <p:ext uri="{BB962C8B-B14F-4D97-AF65-F5344CB8AC3E}">
        <p14:creationId xmlns:p14="http://schemas.microsoft.com/office/powerpoint/2010/main" val="37153051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5B4FDA-D17E-42D7-9F1C-C5CC780DC6BA}"/>
              </a:ext>
            </a:extLst>
          </p:cNvPr>
          <p:cNvSpPr>
            <a:spLocks noGrp="1"/>
          </p:cNvSpPr>
          <p:nvPr>
            <p:ph type="dt" sz="half" idx="10"/>
          </p:nvPr>
        </p:nvSpPr>
        <p:spPr/>
        <p:txBody>
          <a:bodyPr/>
          <a:lstStyle>
            <a:lvl1pPr>
              <a:defRPr/>
            </a:lvl1pPr>
          </a:lstStyle>
          <a:p>
            <a:pPr>
              <a:defRPr/>
            </a:pPr>
            <a:fld id="{48B288E1-A05E-4988-887D-0D5CCA90A0F5}" type="datetimeFigureOut">
              <a:rPr lang="en-US"/>
              <a:pPr>
                <a:defRPr/>
              </a:pPr>
              <a:t>4/12/2021</a:t>
            </a:fld>
            <a:endParaRPr lang="en-US"/>
          </a:p>
        </p:txBody>
      </p:sp>
      <p:sp>
        <p:nvSpPr>
          <p:cNvPr id="5" name="Footer Placeholder 4">
            <a:extLst>
              <a:ext uri="{FF2B5EF4-FFF2-40B4-BE49-F238E27FC236}">
                <a16:creationId xmlns:a16="http://schemas.microsoft.com/office/drawing/2014/main" id="{2D032D70-252F-44CE-96D4-3AA6FCF703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854303-59F8-451B-A09E-BEFFB03A120B}"/>
              </a:ext>
            </a:extLst>
          </p:cNvPr>
          <p:cNvSpPr>
            <a:spLocks noGrp="1"/>
          </p:cNvSpPr>
          <p:nvPr>
            <p:ph type="sldNum" sz="quarter" idx="12"/>
          </p:nvPr>
        </p:nvSpPr>
        <p:spPr/>
        <p:txBody>
          <a:bodyPr/>
          <a:lstStyle>
            <a:lvl1pPr>
              <a:defRPr/>
            </a:lvl1pPr>
          </a:lstStyle>
          <a:p>
            <a:pPr>
              <a:defRPr/>
            </a:pPr>
            <a:fld id="{5B2DABD0-F342-432F-AF17-29EA13E6CB94}" type="slidenum">
              <a:rPr lang="en-US"/>
              <a:pPr>
                <a:defRPr/>
              </a:pPr>
              <a:t>‹#›</a:t>
            </a:fld>
            <a:endParaRPr lang="en-US"/>
          </a:p>
        </p:txBody>
      </p:sp>
    </p:spTree>
    <p:extLst>
      <p:ext uri="{BB962C8B-B14F-4D97-AF65-F5344CB8AC3E}">
        <p14:creationId xmlns:p14="http://schemas.microsoft.com/office/powerpoint/2010/main" val="321003409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8D212-8597-4A44-8403-1B4279D372C0}"/>
              </a:ext>
            </a:extLst>
          </p:cNvPr>
          <p:cNvSpPr>
            <a:spLocks noGrp="1"/>
          </p:cNvSpPr>
          <p:nvPr>
            <p:ph type="dt" sz="half" idx="10"/>
          </p:nvPr>
        </p:nvSpPr>
        <p:spPr/>
        <p:txBody>
          <a:bodyPr/>
          <a:lstStyle>
            <a:lvl1pPr>
              <a:defRPr/>
            </a:lvl1pPr>
          </a:lstStyle>
          <a:p>
            <a:pPr>
              <a:defRPr/>
            </a:pPr>
            <a:fld id="{C6C5DD8B-7894-4BD4-AAA3-38F974A3BFB9}" type="datetimeFigureOut">
              <a:rPr lang="en-US"/>
              <a:pPr>
                <a:defRPr/>
              </a:pPr>
              <a:t>4/12/2021</a:t>
            </a:fld>
            <a:endParaRPr lang="en-US"/>
          </a:p>
        </p:txBody>
      </p:sp>
      <p:sp>
        <p:nvSpPr>
          <p:cNvPr id="5" name="Footer Placeholder 4">
            <a:extLst>
              <a:ext uri="{FF2B5EF4-FFF2-40B4-BE49-F238E27FC236}">
                <a16:creationId xmlns:a16="http://schemas.microsoft.com/office/drawing/2014/main" id="{3EE825A4-198E-4594-A5FC-D0F1949E91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FF6EB2-7538-4CE9-9539-E40AA6C9AD23}"/>
              </a:ext>
            </a:extLst>
          </p:cNvPr>
          <p:cNvSpPr>
            <a:spLocks noGrp="1"/>
          </p:cNvSpPr>
          <p:nvPr>
            <p:ph type="sldNum" sz="quarter" idx="12"/>
          </p:nvPr>
        </p:nvSpPr>
        <p:spPr/>
        <p:txBody>
          <a:bodyPr/>
          <a:lstStyle>
            <a:lvl1pPr>
              <a:defRPr/>
            </a:lvl1pPr>
          </a:lstStyle>
          <a:p>
            <a:pPr>
              <a:defRPr/>
            </a:pPr>
            <a:fld id="{0457C318-1788-4C04-BED6-0F2A0DEB651C}" type="slidenum">
              <a:rPr lang="en-US"/>
              <a:pPr>
                <a:defRPr/>
              </a:pPr>
              <a:t>‹#›</a:t>
            </a:fld>
            <a:endParaRPr lang="en-US"/>
          </a:p>
        </p:txBody>
      </p:sp>
    </p:spTree>
    <p:extLst>
      <p:ext uri="{BB962C8B-B14F-4D97-AF65-F5344CB8AC3E}">
        <p14:creationId xmlns:p14="http://schemas.microsoft.com/office/powerpoint/2010/main" val="690912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1CD6-215A-4F48-BBB5-B55D7A940D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3ED1E8-DFB1-4EBA-8468-4035CDE0AEF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24586C-69BD-4542-B16A-ACF5AACD57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34F379-B605-4036-B64E-2CAFF70C88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98980E6-BA8D-5F44-8274-E273681A00DF}" type="datetimeFigureOut">
              <a:rPr lang="en-US" smtClean="0"/>
              <a:pPr>
                <a:defRPr/>
              </a:pPr>
              <a:t>4/12/2021</a:t>
            </a:fld>
            <a:endParaRPr lang="en-US" dirty="0"/>
          </a:p>
        </p:txBody>
      </p:sp>
      <p:sp>
        <p:nvSpPr>
          <p:cNvPr id="6" name="Footer Placeholder 5">
            <a:extLst>
              <a:ext uri="{FF2B5EF4-FFF2-40B4-BE49-F238E27FC236}">
                <a16:creationId xmlns:a16="http://schemas.microsoft.com/office/drawing/2014/main" id="{A6771EFE-B52A-4400-8A64-DDE12E60CFE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AA61B5E1-6E91-4B0A-9DA9-2BDDE8CBB2A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1B075BC-5423-6641-AF00-A49E177CAC54}" type="slidenum">
              <a:rPr lang="en-US" smtClean="0"/>
              <a:pPr>
                <a:defRPr/>
              </a:pPr>
              <a:t>‹#›</a:t>
            </a:fld>
            <a:endParaRPr lang="en-US" dirty="0"/>
          </a:p>
        </p:txBody>
      </p:sp>
    </p:spTree>
    <p:extLst>
      <p:ext uri="{BB962C8B-B14F-4D97-AF65-F5344CB8AC3E}">
        <p14:creationId xmlns:p14="http://schemas.microsoft.com/office/powerpoint/2010/main" val="266597460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85028F-A3E5-4FB3-BD6C-B4D3C4FAFAE9}"/>
              </a:ext>
            </a:extLst>
          </p:cNvPr>
          <p:cNvSpPr>
            <a:spLocks noGrp="1"/>
          </p:cNvSpPr>
          <p:nvPr>
            <p:ph type="dt" sz="half" idx="10"/>
          </p:nvPr>
        </p:nvSpPr>
        <p:spPr/>
        <p:txBody>
          <a:bodyPr/>
          <a:lstStyle>
            <a:lvl1pPr>
              <a:defRPr/>
            </a:lvl1pPr>
          </a:lstStyle>
          <a:p>
            <a:pPr>
              <a:defRPr/>
            </a:pPr>
            <a:fld id="{E42EC704-4B57-4E0A-8E88-93C863454FFA}" type="datetimeFigureOut">
              <a:rPr lang="en-US"/>
              <a:pPr>
                <a:defRPr/>
              </a:pPr>
              <a:t>4/12/2021</a:t>
            </a:fld>
            <a:endParaRPr lang="en-US"/>
          </a:p>
        </p:txBody>
      </p:sp>
      <p:sp>
        <p:nvSpPr>
          <p:cNvPr id="5" name="Footer Placeholder 4">
            <a:extLst>
              <a:ext uri="{FF2B5EF4-FFF2-40B4-BE49-F238E27FC236}">
                <a16:creationId xmlns:a16="http://schemas.microsoft.com/office/drawing/2014/main" id="{258AD397-DAF2-48E0-8E02-8A59F4F999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6E8330B-393A-4FEF-8FD9-8207B438CE61}"/>
              </a:ext>
            </a:extLst>
          </p:cNvPr>
          <p:cNvSpPr>
            <a:spLocks noGrp="1"/>
          </p:cNvSpPr>
          <p:nvPr>
            <p:ph type="sldNum" sz="quarter" idx="12"/>
          </p:nvPr>
        </p:nvSpPr>
        <p:spPr/>
        <p:txBody>
          <a:bodyPr/>
          <a:lstStyle>
            <a:lvl1pPr>
              <a:defRPr/>
            </a:lvl1pPr>
          </a:lstStyle>
          <a:p>
            <a:pPr>
              <a:defRPr/>
            </a:pPr>
            <a:fld id="{6CF08E40-4FF0-4349-84A3-EAE92070EDCA}" type="slidenum">
              <a:rPr lang="en-US"/>
              <a:pPr>
                <a:defRPr/>
              </a:pPr>
              <a:t>‹#›</a:t>
            </a:fld>
            <a:endParaRPr lang="en-US"/>
          </a:p>
        </p:txBody>
      </p:sp>
    </p:spTree>
    <p:extLst>
      <p:ext uri="{BB962C8B-B14F-4D97-AF65-F5344CB8AC3E}">
        <p14:creationId xmlns:p14="http://schemas.microsoft.com/office/powerpoint/2010/main" val="29401127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6B21C9A-AE16-44BF-889C-5BC5DE1FDF05}"/>
              </a:ext>
            </a:extLst>
          </p:cNvPr>
          <p:cNvSpPr>
            <a:spLocks noGrp="1"/>
          </p:cNvSpPr>
          <p:nvPr>
            <p:ph type="dt" sz="half" idx="10"/>
          </p:nvPr>
        </p:nvSpPr>
        <p:spPr/>
        <p:txBody>
          <a:bodyPr/>
          <a:lstStyle>
            <a:lvl1pPr>
              <a:defRPr/>
            </a:lvl1pPr>
          </a:lstStyle>
          <a:p>
            <a:pPr>
              <a:defRPr/>
            </a:pPr>
            <a:fld id="{344DBA8E-65EC-4B25-BDD8-158AEFCC853F}" type="datetimeFigureOut">
              <a:rPr lang="en-US"/>
              <a:pPr>
                <a:defRPr/>
              </a:pPr>
              <a:t>4/12/2021</a:t>
            </a:fld>
            <a:endParaRPr lang="en-US"/>
          </a:p>
        </p:txBody>
      </p:sp>
      <p:sp>
        <p:nvSpPr>
          <p:cNvPr id="6" name="Footer Placeholder 4">
            <a:extLst>
              <a:ext uri="{FF2B5EF4-FFF2-40B4-BE49-F238E27FC236}">
                <a16:creationId xmlns:a16="http://schemas.microsoft.com/office/drawing/2014/main" id="{15F0302A-D04C-47CD-85AF-5A2CD73485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BA1447-F050-4575-AD23-4F4F4AFFDB95}"/>
              </a:ext>
            </a:extLst>
          </p:cNvPr>
          <p:cNvSpPr>
            <a:spLocks noGrp="1"/>
          </p:cNvSpPr>
          <p:nvPr>
            <p:ph type="sldNum" sz="quarter" idx="12"/>
          </p:nvPr>
        </p:nvSpPr>
        <p:spPr/>
        <p:txBody>
          <a:bodyPr/>
          <a:lstStyle>
            <a:lvl1pPr>
              <a:defRPr/>
            </a:lvl1pPr>
          </a:lstStyle>
          <a:p>
            <a:pPr>
              <a:defRPr/>
            </a:pPr>
            <a:fld id="{9308EE3D-3AE7-4C79-8F1A-4E079464DDD3}" type="slidenum">
              <a:rPr lang="en-US"/>
              <a:pPr>
                <a:defRPr/>
              </a:pPr>
              <a:t>‹#›</a:t>
            </a:fld>
            <a:endParaRPr lang="en-US"/>
          </a:p>
        </p:txBody>
      </p:sp>
    </p:spTree>
    <p:extLst>
      <p:ext uri="{BB962C8B-B14F-4D97-AF65-F5344CB8AC3E}">
        <p14:creationId xmlns:p14="http://schemas.microsoft.com/office/powerpoint/2010/main" val="9893420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8694FD3-1669-4672-931E-4C38DAC65393}"/>
              </a:ext>
            </a:extLst>
          </p:cNvPr>
          <p:cNvSpPr>
            <a:spLocks noGrp="1"/>
          </p:cNvSpPr>
          <p:nvPr>
            <p:ph type="dt" sz="half" idx="10"/>
          </p:nvPr>
        </p:nvSpPr>
        <p:spPr/>
        <p:txBody>
          <a:bodyPr/>
          <a:lstStyle>
            <a:lvl1pPr>
              <a:defRPr/>
            </a:lvl1pPr>
          </a:lstStyle>
          <a:p>
            <a:pPr>
              <a:defRPr/>
            </a:pPr>
            <a:fld id="{D2431924-11E9-4BA9-B36B-8B4A46B1FAA0}" type="datetimeFigureOut">
              <a:rPr lang="en-US"/>
              <a:pPr>
                <a:defRPr/>
              </a:pPr>
              <a:t>4/12/2021</a:t>
            </a:fld>
            <a:endParaRPr lang="en-US"/>
          </a:p>
        </p:txBody>
      </p:sp>
      <p:sp>
        <p:nvSpPr>
          <p:cNvPr id="8" name="Footer Placeholder 4">
            <a:extLst>
              <a:ext uri="{FF2B5EF4-FFF2-40B4-BE49-F238E27FC236}">
                <a16:creationId xmlns:a16="http://schemas.microsoft.com/office/drawing/2014/main" id="{8C721CDB-50AA-4C75-9F1A-31B0AC06D7E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7984B0A-765B-4759-B21B-5D47075B8A1C}"/>
              </a:ext>
            </a:extLst>
          </p:cNvPr>
          <p:cNvSpPr>
            <a:spLocks noGrp="1"/>
          </p:cNvSpPr>
          <p:nvPr>
            <p:ph type="sldNum" sz="quarter" idx="12"/>
          </p:nvPr>
        </p:nvSpPr>
        <p:spPr/>
        <p:txBody>
          <a:bodyPr/>
          <a:lstStyle>
            <a:lvl1pPr>
              <a:defRPr/>
            </a:lvl1pPr>
          </a:lstStyle>
          <a:p>
            <a:pPr>
              <a:defRPr/>
            </a:pPr>
            <a:fld id="{B8CAF8BA-BCED-4819-80F9-FA5BB4738B83}" type="slidenum">
              <a:rPr lang="en-US"/>
              <a:pPr>
                <a:defRPr/>
              </a:pPr>
              <a:t>‹#›</a:t>
            </a:fld>
            <a:endParaRPr lang="en-US"/>
          </a:p>
        </p:txBody>
      </p:sp>
    </p:spTree>
    <p:extLst>
      <p:ext uri="{BB962C8B-B14F-4D97-AF65-F5344CB8AC3E}">
        <p14:creationId xmlns:p14="http://schemas.microsoft.com/office/powerpoint/2010/main" val="405897868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C45CEA0-3DF7-4A04-A18D-0E9BF0A56141}"/>
              </a:ext>
            </a:extLst>
          </p:cNvPr>
          <p:cNvSpPr>
            <a:spLocks noGrp="1"/>
          </p:cNvSpPr>
          <p:nvPr>
            <p:ph type="dt" sz="half" idx="10"/>
          </p:nvPr>
        </p:nvSpPr>
        <p:spPr/>
        <p:txBody>
          <a:bodyPr/>
          <a:lstStyle>
            <a:lvl1pPr>
              <a:defRPr/>
            </a:lvl1pPr>
          </a:lstStyle>
          <a:p>
            <a:pPr>
              <a:defRPr/>
            </a:pPr>
            <a:fld id="{E05FD462-8CAC-49FD-B695-2ED1D3FFF496}" type="datetimeFigureOut">
              <a:rPr lang="en-US"/>
              <a:pPr>
                <a:defRPr/>
              </a:pPr>
              <a:t>4/12/2021</a:t>
            </a:fld>
            <a:endParaRPr lang="en-US"/>
          </a:p>
        </p:txBody>
      </p:sp>
      <p:sp>
        <p:nvSpPr>
          <p:cNvPr id="4" name="Footer Placeholder 4">
            <a:extLst>
              <a:ext uri="{FF2B5EF4-FFF2-40B4-BE49-F238E27FC236}">
                <a16:creationId xmlns:a16="http://schemas.microsoft.com/office/drawing/2014/main" id="{2397384A-14CB-4D2C-B6FB-9695624F5AE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F705DDD-09E3-457E-B153-748316148465}"/>
              </a:ext>
            </a:extLst>
          </p:cNvPr>
          <p:cNvSpPr>
            <a:spLocks noGrp="1"/>
          </p:cNvSpPr>
          <p:nvPr>
            <p:ph type="sldNum" sz="quarter" idx="12"/>
          </p:nvPr>
        </p:nvSpPr>
        <p:spPr/>
        <p:txBody>
          <a:bodyPr/>
          <a:lstStyle>
            <a:lvl1pPr>
              <a:defRPr/>
            </a:lvl1pPr>
          </a:lstStyle>
          <a:p>
            <a:pPr>
              <a:defRPr/>
            </a:pPr>
            <a:fld id="{1B41506E-BA04-41D9-AA7A-64A29FDFD9BA}" type="slidenum">
              <a:rPr lang="en-US"/>
              <a:pPr>
                <a:defRPr/>
              </a:pPr>
              <a:t>‹#›</a:t>
            </a:fld>
            <a:endParaRPr lang="en-US"/>
          </a:p>
        </p:txBody>
      </p:sp>
    </p:spTree>
    <p:extLst>
      <p:ext uri="{BB962C8B-B14F-4D97-AF65-F5344CB8AC3E}">
        <p14:creationId xmlns:p14="http://schemas.microsoft.com/office/powerpoint/2010/main" val="10708693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27E269C-9D06-453F-B486-94DDEED9F4A9}"/>
              </a:ext>
            </a:extLst>
          </p:cNvPr>
          <p:cNvSpPr>
            <a:spLocks noGrp="1"/>
          </p:cNvSpPr>
          <p:nvPr>
            <p:ph type="dt" sz="half" idx="10"/>
          </p:nvPr>
        </p:nvSpPr>
        <p:spPr/>
        <p:txBody>
          <a:bodyPr/>
          <a:lstStyle>
            <a:lvl1pPr>
              <a:defRPr/>
            </a:lvl1pPr>
          </a:lstStyle>
          <a:p>
            <a:pPr>
              <a:defRPr/>
            </a:pPr>
            <a:fld id="{5942FC42-FD40-4F59-88A2-F5D2893836A9}" type="datetimeFigureOut">
              <a:rPr lang="en-US"/>
              <a:pPr>
                <a:defRPr/>
              </a:pPr>
              <a:t>4/12/2021</a:t>
            </a:fld>
            <a:endParaRPr lang="en-US"/>
          </a:p>
        </p:txBody>
      </p:sp>
      <p:sp>
        <p:nvSpPr>
          <p:cNvPr id="3" name="Footer Placeholder 4">
            <a:extLst>
              <a:ext uri="{FF2B5EF4-FFF2-40B4-BE49-F238E27FC236}">
                <a16:creationId xmlns:a16="http://schemas.microsoft.com/office/drawing/2014/main" id="{C0231C7A-E7BE-4E24-8405-D241046DAB5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1CD54B7-4491-4AE7-89D2-E8D81892B49E}"/>
              </a:ext>
            </a:extLst>
          </p:cNvPr>
          <p:cNvSpPr>
            <a:spLocks noGrp="1"/>
          </p:cNvSpPr>
          <p:nvPr>
            <p:ph type="sldNum" sz="quarter" idx="12"/>
          </p:nvPr>
        </p:nvSpPr>
        <p:spPr/>
        <p:txBody>
          <a:bodyPr/>
          <a:lstStyle>
            <a:lvl1pPr>
              <a:defRPr/>
            </a:lvl1pPr>
          </a:lstStyle>
          <a:p>
            <a:pPr>
              <a:defRPr/>
            </a:pPr>
            <a:fld id="{4F3F7EE1-84EE-446E-8B06-5BF8918C6E6B}" type="slidenum">
              <a:rPr lang="en-US"/>
              <a:pPr>
                <a:defRPr/>
              </a:pPr>
              <a:t>‹#›</a:t>
            </a:fld>
            <a:endParaRPr lang="en-US"/>
          </a:p>
        </p:txBody>
      </p:sp>
    </p:spTree>
    <p:extLst>
      <p:ext uri="{BB962C8B-B14F-4D97-AF65-F5344CB8AC3E}">
        <p14:creationId xmlns:p14="http://schemas.microsoft.com/office/powerpoint/2010/main" val="229805308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A2F6ABC-3BA7-440E-8D9C-42DF42764D2C}"/>
              </a:ext>
            </a:extLst>
          </p:cNvPr>
          <p:cNvSpPr>
            <a:spLocks noGrp="1"/>
          </p:cNvSpPr>
          <p:nvPr>
            <p:ph type="dt" sz="half" idx="10"/>
          </p:nvPr>
        </p:nvSpPr>
        <p:spPr/>
        <p:txBody>
          <a:bodyPr/>
          <a:lstStyle>
            <a:lvl1pPr>
              <a:defRPr/>
            </a:lvl1pPr>
          </a:lstStyle>
          <a:p>
            <a:pPr>
              <a:defRPr/>
            </a:pPr>
            <a:fld id="{2D129BC0-BB78-4515-B982-E2719237C0DA}" type="datetimeFigureOut">
              <a:rPr lang="en-US"/>
              <a:pPr>
                <a:defRPr/>
              </a:pPr>
              <a:t>4/12/2021</a:t>
            </a:fld>
            <a:endParaRPr lang="en-US"/>
          </a:p>
        </p:txBody>
      </p:sp>
      <p:sp>
        <p:nvSpPr>
          <p:cNvPr id="6" name="Footer Placeholder 4">
            <a:extLst>
              <a:ext uri="{FF2B5EF4-FFF2-40B4-BE49-F238E27FC236}">
                <a16:creationId xmlns:a16="http://schemas.microsoft.com/office/drawing/2014/main" id="{ADA36D90-DF6F-49BF-8E7E-22B5B735E0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17B6FD-6367-433B-B2D8-E4D1756BEC1A}"/>
              </a:ext>
            </a:extLst>
          </p:cNvPr>
          <p:cNvSpPr>
            <a:spLocks noGrp="1"/>
          </p:cNvSpPr>
          <p:nvPr>
            <p:ph type="sldNum" sz="quarter" idx="12"/>
          </p:nvPr>
        </p:nvSpPr>
        <p:spPr/>
        <p:txBody>
          <a:bodyPr/>
          <a:lstStyle>
            <a:lvl1pPr>
              <a:defRPr/>
            </a:lvl1pPr>
          </a:lstStyle>
          <a:p>
            <a:pPr>
              <a:defRPr/>
            </a:pPr>
            <a:fld id="{AF8CF7C6-88F9-420B-94C5-033B199CBBEE}" type="slidenum">
              <a:rPr lang="en-US"/>
              <a:pPr>
                <a:defRPr/>
              </a:pPr>
              <a:t>‹#›</a:t>
            </a:fld>
            <a:endParaRPr lang="en-US"/>
          </a:p>
        </p:txBody>
      </p:sp>
    </p:spTree>
    <p:extLst>
      <p:ext uri="{BB962C8B-B14F-4D97-AF65-F5344CB8AC3E}">
        <p14:creationId xmlns:p14="http://schemas.microsoft.com/office/powerpoint/2010/main" val="155691513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F0983E3-4DB1-4056-8E0D-E1F8810A7CC7}"/>
              </a:ext>
            </a:extLst>
          </p:cNvPr>
          <p:cNvSpPr>
            <a:spLocks noGrp="1"/>
          </p:cNvSpPr>
          <p:nvPr>
            <p:ph type="dt" sz="half" idx="10"/>
          </p:nvPr>
        </p:nvSpPr>
        <p:spPr/>
        <p:txBody>
          <a:bodyPr/>
          <a:lstStyle>
            <a:lvl1pPr>
              <a:defRPr/>
            </a:lvl1pPr>
          </a:lstStyle>
          <a:p>
            <a:pPr>
              <a:defRPr/>
            </a:pPr>
            <a:fld id="{154BD608-72A4-4BEA-9B8D-D5B1FE67C0B2}" type="datetimeFigureOut">
              <a:rPr lang="en-US"/>
              <a:pPr>
                <a:defRPr/>
              </a:pPr>
              <a:t>4/12/2021</a:t>
            </a:fld>
            <a:endParaRPr lang="en-US"/>
          </a:p>
        </p:txBody>
      </p:sp>
      <p:sp>
        <p:nvSpPr>
          <p:cNvPr id="6" name="Footer Placeholder 4">
            <a:extLst>
              <a:ext uri="{FF2B5EF4-FFF2-40B4-BE49-F238E27FC236}">
                <a16:creationId xmlns:a16="http://schemas.microsoft.com/office/drawing/2014/main" id="{58E0C200-6F02-4EAC-B0C8-48FF62B6505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1A7507B-6104-4E0C-9EAE-F798365923DD}"/>
              </a:ext>
            </a:extLst>
          </p:cNvPr>
          <p:cNvSpPr>
            <a:spLocks noGrp="1"/>
          </p:cNvSpPr>
          <p:nvPr>
            <p:ph type="sldNum" sz="quarter" idx="12"/>
          </p:nvPr>
        </p:nvSpPr>
        <p:spPr/>
        <p:txBody>
          <a:bodyPr/>
          <a:lstStyle>
            <a:lvl1pPr>
              <a:defRPr/>
            </a:lvl1pPr>
          </a:lstStyle>
          <a:p>
            <a:pPr>
              <a:defRPr/>
            </a:pPr>
            <a:fld id="{AC9FABA2-4D32-4A63-850B-4CF08865B2E4}" type="slidenum">
              <a:rPr lang="en-US"/>
              <a:pPr>
                <a:defRPr/>
              </a:pPr>
              <a:t>‹#›</a:t>
            </a:fld>
            <a:endParaRPr lang="en-US"/>
          </a:p>
        </p:txBody>
      </p:sp>
    </p:spTree>
    <p:extLst>
      <p:ext uri="{BB962C8B-B14F-4D97-AF65-F5344CB8AC3E}">
        <p14:creationId xmlns:p14="http://schemas.microsoft.com/office/powerpoint/2010/main" val="22408865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86C97-49A5-4CBA-89D6-DCD2019307E3}"/>
              </a:ext>
            </a:extLst>
          </p:cNvPr>
          <p:cNvSpPr>
            <a:spLocks noGrp="1"/>
          </p:cNvSpPr>
          <p:nvPr>
            <p:ph type="dt" sz="half" idx="10"/>
          </p:nvPr>
        </p:nvSpPr>
        <p:spPr/>
        <p:txBody>
          <a:bodyPr/>
          <a:lstStyle>
            <a:lvl1pPr>
              <a:defRPr/>
            </a:lvl1pPr>
          </a:lstStyle>
          <a:p>
            <a:pPr>
              <a:defRPr/>
            </a:pPr>
            <a:fld id="{D99E7CB6-CC9D-46C2-8078-3D9773D04911}" type="datetimeFigureOut">
              <a:rPr lang="en-US"/>
              <a:pPr>
                <a:defRPr/>
              </a:pPr>
              <a:t>4/12/2021</a:t>
            </a:fld>
            <a:endParaRPr lang="en-US"/>
          </a:p>
        </p:txBody>
      </p:sp>
      <p:sp>
        <p:nvSpPr>
          <p:cNvPr id="5" name="Footer Placeholder 4">
            <a:extLst>
              <a:ext uri="{FF2B5EF4-FFF2-40B4-BE49-F238E27FC236}">
                <a16:creationId xmlns:a16="http://schemas.microsoft.com/office/drawing/2014/main" id="{C742F237-38C4-4344-BE77-6F4FD76029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EDF7A3-E842-4AEE-A113-54EBCB5625DB}"/>
              </a:ext>
            </a:extLst>
          </p:cNvPr>
          <p:cNvSpPr>
            <a:spLocks noGrp="1"/>
          </p:cNvSpPr>
          <p:nvPr>
            <p:ph type="sldNum" sz="quarter" idx="12"/>
          </p:nvPr>
        </p:nvSpPr>
        <p:spPr/>
        <p:txBody>
          <a:bodyPr/>
          <a:lstStyle>
            <a:lvl1pPr>
              <a:defRPr/>
            </a:lvl1pPr>
          </a:lstStyle>
          <a:p>
            <a:pPr>
              <a:defRPr/>
            </a:pPr>
            <a:fld id="{1FBEAFC3-C9FA-4574-9226-EBB19E98D553}" type="slidenum">
              <a:rPr lang="en-US"/>
              <a:pPr>
                <a:defRPr/>
              </a:pPr>
              <a:t>‹#›</a:t>
            </a:fld>
            <a:endParaRPr lang="en-US"/>
          </a:p>
        </p:txBody>
      </p:sp>
    </p:spTree>
    <p:extLst>
      <p:ext uri="{BB962C8B-B14F-4D97-AF65-F5344CB8AC3E}">
        <p14:creationId xmlns:p14="http://schemas.microsoft.com/office/powerpoint/2010/main" val="30232320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F98B69-E601-4636-9A9C-0ACADBF5EBA2}"/>
              </a:ext>
            </a:extLst>
          </p:cNvPr>
          <p:cNvSpPr>
            <a:spLocks noGrp="1"/>
          </p:cNvSpPr>
          <p:nvPr>
            <p:ph type="dt" sz="half" idx="10"/>
          </p:nvPr>
        </p:nvSpPr>
        <p:spPr/>
        <p:txBody>
          <a:bodyPr/>
          <a:lstStyle>
            <a:lvl1pPr>
              <a:defRPr/>
            </a:lvl1pPr>
          </a:lstStyle>
          <a:p>
            <a:pPr>
              <a:defRPr/>
            </a:pPr>
            <a:fld id="{97F176F7-F7EF-4325-9683-754C4E3AE505}" type="datetimeFigureOut">
              <a:rPr lang="en-US"/>
              <a:pPr>
                <a:defRPr/>
              </a:pPr>
              <a:t>4/12/2021</a:t>
            </a:fld>
            <a:endParaRPr lang="en-US"/>
          </a:p>
        </p:txBody>
      </p:sp>
      <p:sp>
        <p:nvSpPr>
          <p:cNvPr id="5" name="Footer Placeholder 4">
            <a:extLst>
              <a:ext uri="{FF2B5EF4-FFF2-40B4-BE49-F238E27FC236}">
                <a16:creationId xmlns:a16="http://schemas.microsoft.com/office/drawing/2014/main" id="{DD6B4272-0230-4806-8549-81D8B0158E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CBD1F4-362A-4B9A-AEA3-7943470E0473}"/>
              </a:ext>
            </a:extLst>
          </p:cNvPr>
          <p:cNvSpPr>
            <a:spLocks noGrp="1"/>
          </p:cNvSpPr>
          <p:nvPr>
            <p:ph type="sldNum" sz="quarter" idx="12"/>
          </p:nvPr>
        </p:nvSpPr>
        <p:spPr/>
        <p:txBody>
          <a:bodyPr/>
          <a:lstStyle>
            <a:lvl1pPr>
              <a:defRPr/>
            </a:lvl1pPr>
          </a:lstStyle>
          <a:p>
            <a:pPr>
              <a:defRPr/>
            </a:pPr>
            <a:fld id="{D7791B85-7784-4EE6-990E-61040D4943E3}" type="slidenum">
              <a:rPr lang="en-US"/>
              <a:pPr>
                <a:defRPr/>
              </a:pPr>
              <a:t>‹#›</a:t>
            </a:fld>
            <a:endParaRPr lang="en-US"/>
          </a:p>
        </p:txBody>
      </p:sp>
    </p:spTree>
    <p:extLst>
      <p:ext uri="{BB962C8B-B14F-4D97-AF65-F5344CB8AC3E}">
        <p14:creationId xmlns:p14="http://schemas.microsoft.com/office/powerpoint/2010/main" val="13816388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E6BAF-749F-4B56-8A0A-821031A99A48}"/>
              </a:ext>
            </a:extLst>
          </p:cNvPr>
          <p:cNvSpPr>
            <a:spLocks noGrp="1"/>
          </p:cNvSpPr>
          <p:nvPr>
            <p:ph type="dt" sz="half" idx="10"/>
          </p:nvPr>
        </p:nvSpPr>
        <p:spPr/>
        <p:txBody>
          <a:bodyPr/>
          <a:lstStyle>
            <a:lvl1pPr>
              <a:defRPr/>
            </a:lvl1pPr>
          </a:lstStyle>
          <a:p>
            <a:pPr>
              <a:defRPr/>
            </a:pPr>
            <a:fld id="{592261C4-E8CE-470B-ACBD-7549EB58A4DD}" type="datetimeFigureOut">
              <a:rPr lang="en-US"/>
              <a:pPr>
                <a:defRPr/>
              </a:pPr>
              <a:t>4/12/2021</a:t>
            </a:fld>
            <a:endParaRPr lang="en-US"/>
          </a:p>
        </p:txBody>
      </p:sp>
      <p:sp>
        <p:nvSpPr>
          <p:cNvPr id="5" name="Footer Placeholder 4">
            <a:extLst>
              <a:ext uri="{FF2B5EF4-FFF2-40B4-BE49-F238E27FC236}">
                <a16:creationId xmlns:a16="http://schemas.microsoft.com/office/drawing/2014/main" id="{AF7EE5D7-A19B-4EAE-B768-CD7A0194A7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FD1B79-E433-41C6-8EBF-203063747A7F}"/>
              </a:ext>
            </a:extLst>
          </p:cNvPr>
          <p:cNvSpPr>
            <a:spLocks noGrp="1"/>
          </p:cNvSpPr>
          <p:nvPr>
            <p:ph type="sldNum" sz="quarter" idx="12"/>
          </p:nvPr>
        </p:nvSpPr>
        <p:spPr/>
        <p:txBody>
          <a:bodyPr/>
          <a:lstStyle>
            <a:lvl1pPr>
              <a:defRPr/>
            </a:lvl1pPr>
          </a:lstStyle>
          <a:p>
            <a:pPr>
              <a:defRPr/>
            </a:pPr>
            <a:fld id="{38E9B3FA-66BE-4106-97A9-21A099210622}" type="slidenum">
              <a:rPr lang="en-US"/>
              <a:pPr>
                <a:defRPr/>
              </a:pPr>
              <a:t>‹#›</a:t>
            </a:fld>
            <a:endParaRPr lang="en-US"/>
          </a:p>
        </p:txBody>
      </p:sp>
    </p:spTree>
    <p:extLst>
      <p:ext uri="{BB962C8B-B14F-4D97-AF65-F5344CB8AC3E}">
        <p14:creationId xmlns:p14="http://schemas.microsoft.com/office/powerpoint/2010/main" val="337977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7DA86-4750-534D-8497-BF0B3AB65371}"/>
              </a:ext>
            </a:extLst>
          </p:cNvPr>
          <p:cNvSpPr>
            <a:spLocks noGrp="1"/>
          </p:cNvSpPr>
          <p:nvPr>
            <p:ph type="dt" sz="half" idx="10"/>
          </p:nvPr>
        </p:nvSpPr>
        <p:spPr/>
        <p:txBody>
          <a:bodyPr/>
          <a:lstStyle>
            <a:lvl1pPr>
              <a:defRPr/>
            </a:lvl1pPr>
          </a:lstStyle>
          <a:p>
            <a:pPr>
              <a:defRPr/>
            </a:pPr>
            <a:fld id="{EDAC48CA-C7CE-2C44-8C93-647DB2F8BB6C}" type="datetimeFigureOut">
              <a:rPr lang="en-US"/>
              <a:pPr>
                <a:defRPr/>
              </a:pPr>
              <a:t>4/12/2021</a:t>
            </a:fld>
            <a:endParaRPr lang="en-US" dirty="0"/>
          </a:p>
        </p:txBody>
      </p:sp>
      <p:sp>
        <p:nvSpPr>
          <p:cNvPr id="5" name="Footer Placeholder 4">
            <a:extLst>
              <a:ext uri="{FF2B5EF4-FFF2-40B4-BE49-F238E27FC236}">
                <a16:creationId xmlns:a16="http://schemas.microsoft.com/office/drawing/2014/main" id="{C9740FD2-8D1E-814B-8A6D-21C63AB93DE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0F484F9-74F8-AA4A-A85C-0DE08EC1FA51}"/>
              </a:ext>
            </a:extLst>
          </p:cNvPr>
          <p:cNvSpPr>
            <a:spLocks noGrp="1"/>
          </p:cNvSpPr>
          <p:nvPr>
            <p:ph type="sldNum" sz="quarter" idx="12"/>
          </p:nvPr>
        </p:nvSpPr>
        <p:spPr/>
        <p:txBody>
          <a:bodyPr/>
          <a:lstStyle>
            <a:lvl1pPr>
              <a:defRPr/>
            </a:lvl1pPr>
          </a:lstStyle>
          <a:p>
            <a:pPr>
              <a:defRPr/>
            </a:pPr>
            <a:fld id="{03DDAA1B-D374-E648-B6E9-90E1D3D3EC0B}" type="slidenum">
              <a:rPr lang="en-US"/>
              <a:pPr>
                <a:defRPr/>
              </a:pPr>
              <a:t>‹#›</a:t>
            </a:fld>
            <a:endParaRPr lang="en-US" dirty="0"/>
          </a:p>
        </p:txBody>
      </p:sp>
    </p:spTree>
    <p:extLst>
      <p:ext uri="{BB962C8B-B14F-4D97-AF65-F5344CB8AC3E}">
        <p14:creationId xmlns:p14="http://schemas.microsoft.com/office/powerpoint/2010/main" val="2928864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8DA6-32AD-4053-9C36-2843863F33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0365EE-5344-4DFE-9261-88D9D6C3B9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3F1978EF-E798-4381-B467-45A6A39D71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C64940-D7A6-4D10-988A-758D40E883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9280765-A9E5-2145-97B6-08A39499B2B5}" type="datetimeFigureOut">
              <a:rPr lang="en-US" smtClean="0"/>
              <a:pPr>
                <a:defRPr/>
              </a:pPr>
              <a:t>4/12/2021</a:t>
            </a:fld>
            <a:endParaRPr lang="en-US" dirty="0"/>
          </a:p>
        </p:txBody>
      </p:sp>
      <p:sp>
        <p:nvSpPr>
          <p:cNvPr id="6" name="Footer Placeholder 5">
            <a:extLst>
              <a:ext uri="{FF2B5EF4-FFF2-40B4-BE49-F238E27FC236}">
                <a16:creationId xmlns:a16="http://schemas.microsoft.com/office/drawing/2014/main" id="{AAEDDA02-B626-407C-B443-533FE72A77B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A79C7FA1-8774-4F06-A256-1F96FFADD07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F00B963-6DF7-9544-AEFB-50A3A5BB3D64}" type="slidenum">
              <a:rPr lang="en-US" smtClean="0"/>
              <a:pPr>
                <a:defRPr/>
              </a:pPr>
              <a:t>‹#›</a:t>
            </a:fld>
            <a:endParaRPr lang="en-US" dirty="0"/>
          </a:p>
        </p:txBody>
      </p:sp>
    </p:spTree>
    <p:extLst>
      <p:ext uri="{BB962C8B-B14F-4D97-AF65-F5344CB8AC3E}">
        <p14:creationId xmlns:p14="http://schemas.microsoft.com/office/powerpoint/2010/main" val="266206983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82EA5-6156-4466-87B7-F6B03E73EED6}"/>
              </a:ext>
            </a:extLst>
          </p:cNvPr>
          <p:cNvSpPr>
            <a:spLocks noGrp="1"/>
          </p:cNvSpPr>
          <p:nvPr>
            <p:ph type="dt" sz="half" idx="10"/>
          </p:nvPr>
        </p:nvSpPr>
        <p:spPr/>
        <p:txBody>
          <a:bodyPr/>
          <a:lstStyle>
            <a:lvl1pPr>
              <a:defRPr/>
            </a:lvl1pPr>
          </a:lstStyle>
          <a:p>
            <a:pPr>
              <a:defRPr/>
            </a:pPr>
            <a:fld id="{E9467646-2724-4F23-9753-CB06ED7E7B48}" type="datetimeFigureOut">
              <a:rPr lang="en-US"/>
              <a:pPr>
                <a:defRPr/>
              </a:pPr>
              <a:t>4/12/2021</a:t>
            </a:fld>
            <a:endParaRPr lang="en-US"/>
          </a:p>
        </p:txBody>
      </p:sp>
      <p:sp>
        <p:nvSpPr>
          <p:cNvPr id="5" name="Footer Placeholder 4">
            <a:extLst>
              <a:ext uri="{FF2B5EF4-FFF2-40B4-BE49-F238E27FC236}">
                <a16:creationId xmlns:a16="http://schemas.microsoft.com/office/drawing/2014/main" id="{6D6386CD-5430-44B5-83F2-655BBE847B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A17DC7-C18A-479F-8055-064878BDD138}"/>
              </a:ext>
            </a:extLst>
          </p:cNvPr>
          <p:cNvSpPr>
            <a:spLocks noGrp="1"/>
          </p:cNvSpPr>
          <p:nvPr>
            <p:ph type="sldNum" sz="quarter" idx="12"/>
          </p:nvPr>
        </p:nvSpPr>
        <p:spPr/>
        <p:txBody>
          <a:bodyPr/>
          <a:lstStyle>
            <a:lvl1pPr>
              <a:defRPr/>
            </a:lvl1pPr>
          </a:lstStyle>
          <a:p>
            <a:pPr>
              <a:defRPr/>
            </a:pPr>
            <a:fld id="{00BDEC6A-F6C0-483E-8A25-4D22A991EB2D}" type="slidenum">
              <a:rPr lang="en-US"/>
              <a:pPr>
                <a:defRPr/>
              </a:pPr>
              <a:t>‹#›</a:t>
            </a:fld>
            <a:endParaRPr lang="en-US"/>
          </a:p>
        </p:txBody>
      </p:sp>
    </p:spTree>
    <p:extLst>
      <p:ext uri="{BB962C8B-B14F-4D97-AF65-F5344CB8AC3E}">
        <p14:creationId xmlns:p14="http://schemas.microsoft.com/office/powerpoint/2010/main" val="60020963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BBBFE3-4C01-4005-83D5-B59192239865}"/>
              </a:ext>
            </a:extLst>
          </p:cNvPr>
          <p:cNvSpPr>
            <a:spLocks noGrp="1"/>
          </p:cNvSpPr>
          <p:nvPr>
            <p:ph type="dt" sz="half" idx="10"/>
          </p:nvPr>
        </p:nvSpPr>
        <p:spPr/>
        <p:txBody>
          <a:bodyPr/>
          <a:lstStyle>
            <a:lvl1pPr>
              <a:defRPr/>
            </a:lvl1pPr>
          </a:lstStyle>
          <a:p>
            <a:pPr>
              <a:defRPr/>
            </a:pPr>
            <a:fld id="{59742CBD-37FB-4C10-B343-6D7D0DF713A1}" type="datetimeFigureOut">
              <a:rPr lang="en-US"/>
              <a:pPr>
                <a:defRPr/>
              </a:pPr>
              <a:t>4/12/2021</a:t>
            </a:fld>
            <a:endParaRPr lang="en-US"/>
          </a:p>
        </p:txBody>
      </p:sp>
      <p:sp>
        <p:nvSpPr>
          <p:cNvPr id="5" name="Footer Placeholder 4">
            <a:extLst>
              <a:ext uri="{FF2B5EF4-FFF2-40B4-BE49-F238E27FC236}">
                <a16:creationId xmlns:a16="http://schemas.microsoft.com/office/drawing/2014/main" id="{314DE94B-B646-436D-883C-43C083C1EB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821A8E-2657-429D-A486-137C45FF4927}"/>
              </a:ext>
            </a:extLst>
          </p:cNvPr>
          <p:cNvSpPr>
            <a:spLocks noGrp="1"/>
          </p:cNvSpPr>
          <p:nvPr>
            <p:ph type="sldNum" sz="quarter" idx="12"/>
          </p:nvPr>
        </p:nvSpPr>
        <p:spPr/>
        <p:txBody>
          <a:bodyPr/>
          <a:lstStyle>
            <a:lvl1pPr>
              <a:defRPr/>
            </a:lvl1pPr>
          </a:lstStyle>
          <a:p>
            <a:pPr>
              <a:defRPr/>
            </a:pPr>
            <a:fld id="{CF5E577D-E2C2-49BE-A76A-2837E0B44655}" type="slidenum">
              <a:rPr lang="en-US"/>
              <a:pPr>
                <a:defRPr/>
              </a:pPr>
              <a:t>‹#›</a:t>
            </a:fld>
            <a:endParaRPr lang="en-US"/>
          </a:p>
        </p:txBody>
      </p:sp>
    </p:spTree>
    <p:extLst>
      <p:ext uri="{BB962C8B-B14F-4D97-AF65-F5344CB8AC3E}">
        <p14:creationId xmlns:p14="http://schemas.microsoft.com/office/powerpoint/2010/main" val="198843456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09B3132-5F05-4E1F-BCCD-25D64AE6DC80}"/>
              </a:ext>
            </a:extLst>
          </p:cNvPr>
          <p:cNvSpPr>
            <a:spLocks noGrp="1"/>
          </p:cNvSpPr>
          <p:nvPr>
            <p:ph type="dt" sz="half" idx="10"/>
          </p:nvPr>
        </p:nvSpPr>
        <p:spPr/>
        <p:txBody>
          <a:bodyPr/>
          <a:lstStyle>
            <a:lvl1pPr>
              <a:defRPr/>
            </a:lvl1pPr>
          </a:lstStyle>
          <a:p>
            <a:pPr>
              <a:defRPr/>
            </a:pPr>
            <a:fld id="{F3EBD109-CA69-4498-961F-BB49247890CA}" type="datetimeFigureOut">
              <a:rPr lang="en-US"/>
              <a:pPr>
                <a:defRPr/>
              </a:pPr>
              <a:t>4/12/2021</a:t>
            </a:fld>
            <a:endParaRPr lang="en-US"/>
          </a:p>
        </p:txBody>
      </p:sp>
      <p:sp>
        <p:nvSpPr>
          <p:cNvPr id="6" name="Footer Placeholder 4">
            <a:extLst>
              <a:ext uri="{FF2B5EF4-FFF2-40B4-BE49-F238E27FC236}">
                <a16:creationId xmlns:a16="http://schemas.microsoft.com/office/drawing/2014/main" id="{18C1B4BF-54E5-4810-B961-DB7103EC38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D2FBB2-0251-4369-A54A-127F9AE21481}"/>
              </a:ext>
            </a:extLst>
          </p:cNvPr>
          <p:cNvSpPr>
            <a:spLocks noGrp="1"/>
          </p:cNvSpPr>
          <p:nvPr>
            <p:ph type="sldNum" sz="quarter" idx="12"/>
          </p:nvPr>
        </p:nvSpPr>
        <p:spPr/>
        <p:txBody>
          <a:bodyPr/>
          <a:lstStyle>
            <a:lvl1pPr>
              <a:defRPr/>
            </a:lvl1pPr>
          </a:lstStyle>
          <a:p>
            <a:pPr>
              <a:defRPr/>
            </a:pPr>
            <a:fld id="{3B0FF25E-853A-44D3-A19A-3CF0F9DB5569}" type="slidenum">
              <a:rPr lang="en-US"/>
              <a:pPr>
                <a:defRPr/>
              </a:pPr>
              <a:t>‹#›</a:t>
            </a:fld>
            <a:endParaRPr lang="en-US"/>
          </a:p>
        </p:txBody>
      </p:sp>
    </p:spTree>
    <p:extLst>
      <p:ext uri="{BB962C8B-B14F-4D97-AF65-F5344CB8AC3E}">
        <p14:creationId xmlns:p14="http://schemas.microsoft.com/office/powerpoint/2010/main" val="415692068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F5592CD-4117-4080-91B8-934D5CB9E031}"/>
              </a:ext>
            </a:extLst>
          </p:cNvPr>
          <p:cNvSpPr>
            <a:spLocks noGrp="1"/>
          </p:cNvSpPr>
          <p:nvPr>
            <p:ph type="dt" sz="half" idx="10"/>
          </p:nvPr>
        </p:nvSpPr>
        <p:spPr/>
        <p:txBody>
          <a:bodyPr/>
          <a:lstStyle>
            <a:lvl1pPr>
              <a:defRPr/>
            </a:lvl1pPr>
          </a:lstStyle>
          <a:p>
            <a:pPr>
              <a:defRPr/>
            </a:pPr>
            <a:fld id="{A0289924-F05C-458D-8E64-19736BE261BB}" type="datetimeFigureOut">
              <a:rPr lang="en-US"/>
              <a:pPr>
                <a:defRPr/>
              </a:pPr>
              <a:t>4/12/2021</a:t>
            </a:fld>
            <a:endParaRPr lang="en-US"/>
          </a:p>
        </p:txBody>
      </p:sp>
      <p:sp>
        <p:nvSpPr>
          <p:cNvPr id="8" name="Footer Placeholder 4">
            <a:extLst>
              <a:ext uri="{FF2B5EF4-FFF2-40B4-BE49-F238E27FC236}">
                <a16:creationId xmlns:a16="http://schemas.microsoft.com/office/drawing/2014/main" id="{85BC1ADA-1782-4198-9A04-29473FDA472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3945D75-E090-4F18-A6F8-CA1D0C19ECDD}"/>
              </a:ext>
            </a:extLst>
          </p:cNvPr>
          <p:cNvSpPr>
            <a:spLocks noGrp="1"/>
          </p:cNvSpPr>
          <p:nvPr>
            <p:ph type="sldNum" sz="quarter" idx="12"/>
          </p:nvPr>
        </p:nvSpPr>
        <p:spPr/>
        <p:txBody>
          <a:bodyPr/>
          <a:lstStyle>
            <a:lvl1pPr>
              <a:defRPr/>
            </a:lvl1pPr>
          </a:lstStyle>
          <a:p>
            <a:pPr>
              <a:defRPr/>
            </a:pPr>
            <a:fld id="{FF0C9181-5250-4D40-8153-5B1CE40A505F}" type="slidenum">
              <a:rPr lang="en-US"/>
              <a:pPr>
                <a:defRPr/>
              </a:pPr>
              <a:t>‹#›</a:t>
            </a:fld>
            <a:endParaRPr lang="en-US"/>
          </a:p>
        </p:txBody>
      </p:sp>
    </p:spTree>
    <p:extLst>
      <p:ext uri="{BB962C8B-B14F-4D97-AF65-F5344CB8AC3E}">
        <p14:creationId xmlns:p14="http://schemas.microsoft.com/office/powerpoint/2010/main" val="52171216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56CD124-0329-4576-9719-E4C93ACB3CE8}"/>
              </a:ext>
            </a:extLst>
          </p:cNvPr>
          <p:cNvSpPr>
            <a:spLocks noGrp="1"/>
          </p:cNvSpPr>
          <p:nvPr>
            <p:ph type="dt" sz="half" idx="10"/>
          </p:nvPr>
        </p:nvSpPr>
        <p:spPr/>
        <p:txBody>
          <a:bodyPr/>
          <a:lstStyle>
            <a:lvl1pPr>
              <a:defRPr/>
            </a:lvl1pPr>
          </a:lstStyle>
          <a:p>
            <a:pPr>
              <a:defRPr/>
            </a:pPr>
            <a:fld id="{7643604D-3E9B-417E-8C33-528240FDD5C8}" type="datetimeFigureOut">
              <a:rPr lang="en-US"/>
              <a:pPr>
                <a:defRPr/>
              </a:pPr>
              <a:t>4/12/2021</a:t>
            </a:fld>
            <a:endParaRPr lang="en-US"/>
          </a:p>
        </p:txBody>
      </p:sp>
      <p:sp>
        <p:nvSpPr>
          <p:cNvPr id="4" name="Footer Placeholder 4">
            <a:extLst>
              <a:ext uri="{FF2B5EF4-FFF2-40B4-BE49-F238E27FC236}">
                <a16:creationId xmlns:a16="http://schemas.microsoft.com/office/drawing/2014/main" id="{F8CA094B-6907-4733-8707-AA1D4F52D01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A45E538-5053-4E96-9217-DB440AD5CB44}"/>
              </a:ext>
            </a:extLst>
          </p:cNvPr>
          <p:cNvSpPr>
            <a:spLocks noGrp="1"/>
          </p:cNvSpPr>
          <p:nvPr>
            <p:ph type="sldNum" sz="quarter" idx="12"/>
          </p:nvPr>
        </p:nvSpPr>
        <p:spPr/>
        <p:txBody>
          <a:bodyPr/>
          <a:lstStyle>
            <a:lvl1pPr>
              <a:defRPr/>
            </a:lvl1pPr>
          </a:lstStyle>
          <a:p>
            <a:pPr>
              <a:defRPr/>
            </a:pPr>
            <a:fld id="{259F6ABA-F1C1-4247-90DC-29043119C03E}" type="slidenum">
              <a:rPr lang="en-US"/>
              <a:pPr>
                <a:defRPr/>
              </a:pPr>
              <a:t>‹#›</a:t>
            </a:fld>
            <a:endParaRPr lang="en-US"/>
          </a:p>
        </p:txBody>
      </p:sp>
    </p:spTree>
    <p:extLst>
      <p:ext uri="{BB962C8B-B14F-4D97-AF65-F5344CB8AC3E}">
        <p14:creationId xmlns:p14="http://schemas.microsoft.com/office/powerpoint/2010/main" val="334965718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747ACD9-02DC-4292-9E3B-C4BB230BB5A3}"/>
              </a:ext>
            </a:extLst>
          </p:cNvPr>
          <p:cNvSpPr>
            <a:spLocks noGrp="1"/>
          </p:cNvSpPr>
          <p:nvPr>
            <p:ph type="dt" sz="half" idx="10"/>
          </p:nvPr>
        </p:nvSpPr>
        <p:spPr/>
        <p:txBody>
          <a:bodyPr/>
          <a:lstStyle>
            <a:lvl1pPr>
              <a:defRPr/>
            </a:lvl1pPr>
          </a:lstStyle>
          <a:p>
            <a:pPr>
              <a:defRPr/>
            </a:pPr>
            <a:fld id="{257DA047-CE78-4007-894E-0AC2E95FA210}" type="datetimeFigureOut">
              <a:rPr lang="en-US"/>
              <a:pPr>
                <a:defRPr/>
              </a:pPr>
              <a:t>4/12/2021</a:t>
            </a:fld>
            <a:endParaRPr lang="en-US"/>
          </a:p>
        </p:txBody>
      </p:sp>
      <p:sp>
        <p:nvSpPr>
          <p:cNvPr id="3" name="Footer Placeholder 4">
            <a:extLst>
              <a:ext uri="{FF2B5EF4-FFF2-40B4-BE49-F238E27FC236}">
                <a16:creationId xmlns:a16="http://schemas.microsoft.com/office/drawing/2014/main" id="{87CB9E01-4EF8-49EE-BBD2-11AB514AA5D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4464EAB-2898-40E6-81AF-9EFC28148CF7}"/>
              </a:ext>
            </a:extLst>
          </p:cNvPr>
          <p:cNvSpPr>
            <a:spLocks noGrp="1"/>
          </p:cNvSpPr>
          <p:nvPr>
            <p:ph type="sldNum" sz="quarter" idx="12"/>
          </p:nvPr>
        </p:nvSpPr>
        <p:spPr/>
        <p:txBody>
          <a:bodyPr/>
          <a:lstStyle>
            <a:lvl1pPr>
              <a:defRPr/>
            </a:lvl1pPr>
          </a:lstStyle>
          <a:p>
            <a:pPr>
              <a:defRPr/>
            </a:pPr>
            <a:fld id="{CE0DBC8C-2BDE-472D-9C99-F805AFB0F036}" type="slidenum">
              <a:rPr lang="en-US"/>
              <a:pPr>
                <a:defRPr/>
              </a:pPr>
              <a:t>‹#›</a:t>
            </a:fld>
            <a:endParaRPr lang="en-US"/>
          </a:p>
        </p:txBody>
      </p:sp>
    </p:spTree>
    <p:extLst>
      <p:ext uri="{BB962C8B-B14F-4D97-AF65-F5344CB8AC3E}">
        <p14:creationId xmlns:p14="http://schemas.microsoft.com/office/powerpoint/2010/main" val="276540421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F58A9F3-16A5-48E2-9F71-FE9042730F82}"/>
              </a:ext>
            </a:extLst>
          </p:cNvPr>
          <p:cNvSpPr>
            <a:spLocks noGrp="1"/>
          </p:cNvSpPr>
          <p:nvPr>
            <p:ph type="dt" sz="half" idx="10"/>
          </p:nvPr>
        </p:nvSpPr>
        <p:spPr/>
        <p:txBody>
          <a:bodyPr/>
          <a:lstStyle>
            <a:lvl1pPr>
              <a:defRPr/>
            </a:lvl1pPr>
          </a:lstStyle>
          <a:p>
            <a:pPr>
              <a:defRPr/>
            </a:pPr>
            <a:fld id="{774F9DB3-6E6E-4F6B-844F-4B088568E3D2}" type="datetimeFigureOut">
              <a:rPr lang="en-US"/>
              <a:pPr>
                <a:defRPr/>
              </a:pPr>
              <a:t>4/12/2021</a:t>
            </a:fld>
            <a:endParaRPr lang="en-US"/>
          </a:p>
        </p:txBody>
      </p:sp>
      <p:sp>
        <p:nvSpPr>
          <p:cNvPr id="6" name="Footer Placeholder 4">
            <a:extLst>
              <a:ext uri="{FF2B5EF4-FFF2-40B4-BE49-F238E27FC236}">
                <a16:creationId xmlns:a16="http://schemas.microsoft.com/office/drawing/2014/main" id="{F5932585-E088-46B3-8E40-0023536CCE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E5E747-EF4A-417B-9F1F-463246249F2B}"/>
              </a:ext>
            </a:extLst>
          </p:cNvPr>
          <p:cNvSpPr>
            <a:spLocks noGrp="1"/>
          </p:cNvSpPr>
          <p:nvPr>
            <p:ph type="sldNum" sz="quarter" idx="12"/>
          </p:nvPr>
        </p:nvSpPr>
        <p:spPr/>
        <p:txBody>
          <a:bodyPr/>
          <a:lstStyle>
            <a:lvl1pPr>
              <a:defRPr/>
            </a:lvl1pPr>
          </a:lstStyle>
          <a:p>
            <a:pPr>
              <a:defRPr/>
            </a:pPr>
            <a:fld id="{F3FCD9A8-3411-4B40-A6FF-5C8C16DB2536}" type="slidenum">
              <a:rPr lang="en-US"/>
              <a:pPr>
                <a:defRPr/>
              </a:pPr>
              <a:t>‹#›</a:t>
            </a:fld>
            <a:endParaRPr lang="en-US"/>
          </a:p>
        </p:txBody>
      </p:sp>
    </p:spTree>
    <p:extLst>
      <p:ext uri="{BB962C8B-B14F-4D97-AF65-F5344CB8AC3E}">
        <p14:creationId xmlns:p14="http://schemas.microsoft.com/office/powerpoint/2010/main" val="411850827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D4FBA6A-2A98-45BD-BCCA-6A0688CCBAFB}"/>
              </a:ext>
            </a:extLst>
          </p:cNvPr>
          <p:cNvSpPr>
            <a:spLocks noGrp="1"/>
          </p:cNvSpPr>
          <p:nvPr>
            <p:ph type="dt" sz="half" idx="10"/>
          </p:nvPr>
        </p:nvSpPr>
        <p:spPr/>
        <p:txBody>
          <a:bodyPr/>
          <a:lstStyle>
            <a:lvl1pPr>
              <a:defRPr/>
            </a:lvl1pPr>
          </a:lstStyle>
          <a:p>
            <a:pPr>
              <a:defRPr/>
            </a:pPr>
            <a:fld id="{C362C282-2A4C-4094-BF87-05508147151F}" type="datetimeFigureOut">
              <a:rPr lang="en-US"/>
              <a:pPr>
                <a:defRPr/>
              </a:pPr>
              <a:t>4/12/2021</a:t>
            </a:fld>
            <a:endParaRPr lang="en-US"/>
          </a:p>
        </p:txBody>
      </p:sp>
      <p:sp>
        <p:nvSpPr>
          <p:cNvPr id="6" name="Footer Placeholder 4">
            <a:extLst>
              <a:ext uri="{FF2B5EF4-FFF2-40B4-BE49-F238E27FC236}">
                <a16:creationId xmlns:a16="http://schemas.microsoft.com/office/drawing/2014/main" id="{2C322019-9819-4C6D-AC13-586524333B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FFE303B-055D-45B3-ACB5-7F7B8424BBFB}"/>
              </a:ext>
            </a:extLst>
          </p:cNvPr>
          <p:cNvSpPr>
            <a:spLocks noGrp="1"/>
          </p:cNvSpPr>
          <p:nvPr>
            <p:ph type="sldNum" sz="quarter" idx="12"/>
          </p:nvPr>
        </p:nvSpPr>
        <p:spPr/>
        <p:txBody>
          <a:bodyPr/>
          <a:lstStyle>
            <a:lvl1pPr>
              <a:defRPr/>
            </a:lvl1pPr>
          </a:lstStyle>
          <a:p>
            <a:pPr>
              <a:defRPr/>
            </a:pPr>
            <a:fld id="{F8F583B9-DFD5-4536-B980-427AAC4C0CCC}" type="slidenum">
              <a:rPr lang="en-US"/>
              <a:pPr>
                <a:defRPr/>
              </a:pPr>
              <a:t>‹#›</a:t>
            </a:fld>
            <a:endParaRPr lang="en-US"/>
          </a:p>
        </p:txBody>
      </p:sp>
    </p:spTree>
    <p:extLst>
      <p:ext uri="{BB962C8B-B14F-4D97-AF65-F5344CB8AC3E}">
        <p14:creationId xmlns:p14="http://schemas.microsoft.com/office/powerpoint/2010/main" val="29398336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E9552-259D-4D5F-8976-EF364F9791E8}"/>
              </a:ext>
            </a:extLst>
          </p:cNvPr>
          <p:cNvSpPr>
            <a:spLocks noGrp="1"/>
          </p:cNvSpPr>
          <p:nvPr>
            <p:ph type="dt" sz="half" idx="10"/>
          </p:nvPr>
        </p:nvSpPr>
        <p:spPr/>
        <p:txBody>
          <a:bodyPr/>
          <a:lstStyle>
            <a:lvl1pPr>
              <a:defRPr/>
            </a:lvl1pPr>
          </a:lstStyle>
          <a:p>
            <a:pPr>
              <a:defRPr/>
            </a:pPr>
            <a:fld id="{8E520E78-DAEF-4310-869C-7E20C42AD0BB}" type="datetimeFigureOut">
              <a:rPr lang="en-US"/>
              <a:pPr>
                <a:defRPr/>
              </a:pPr>
              <a:t>4/12/2021</a:t>
            </a:fld>
            <a:endParaRPr lang="en-US"/>
          </a:p>
        </p:txBody>
      </p:sp>
      <p:sp>
        <p:nvSpPr>
          <p:cNvPr id="5" name="Footer Placeholder 4">
            <a:extLst>
              <a:ext uri="{FF2B5EF4-FFF2-40B4-BE49-F238E27FC236}">
                <a16:creationId xmlns:a16="http://schemas.microsoft.com/office/drawing/2014/main" id="{B197F619-ED1E-4F69-9069-7B9972420B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6C3AD7-548A-4578-948D-1175B83BBE8D}"/>
              </a:ext>
            </a:extLst>
          </p:cNvPr>
          <p:cNvSpPr>
            <a:spLocks noGrp="1"/>
          </p:cNvSpPr>
          <p:nvPr>
            <p:ph type="sldNum" sz="quarter" idx="12"/>
          </p:nvPr>
        </p:nvSpPr>
        <p:spPr/>
        <p:txBody>
          <a:bodyPr/>
          <a:lstStyle>
            <a:lvl1pPr>
              <a:defRPr/>
            </a:lvl1pPr>
          </a:lstStyle>
          <a:p>
            <a:pPr>
              <a:defRPr/>
            </a:pPr>
            <a:fld id="{BCF179BC-1AFF-419D-8C69-A3C12DB01310}" type="slidenum">
              <a:rPr lang="en-US"/>
              <a:pPr>
                <a:defRPr/>
              </a:pPr>
              <a:t>‹#›</a:t>
            </a:fld>
            <a:endParaRPr lang="en-US"/>
          </a:p>
        </p:txBody>
      </p:sp>
    </p:spTree>
    <p:extLst>
      <p:ext uri="{BB962C8B-B14F-4D97-AF65-F5344CB8AC3E}">
        <p14:creationId xmlns:p14="http://schemas.microsoft.com/office/powerpoint/2010/main" val="11904958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D9348-DC4A-4E80-A09C-5C7BC48C04FC}"/>
              </a:ext>
            </a:extLst>
          </p:cNvPr>
          <p:cNvSpPr>
            <a:spLocks noGrp="1"/>
          </p:cNvSpPr>
          <p:nvPr>
            <p:ph type="dt" sz="half" idx="10"/>
          </p:nvPr>
        </p:nvSpPr>
        <p:spPr/>
        <p:txBody>
          <a:bodyPr/>
          <a:lstStyle>
            <a:lvl1pPr>
              <a:defRPr/>
            </a:lvl1pPr>
          </a:lstStyle>
          <a:p>
            <a:pPr>
              <a:defRPr/>
            </a:pPr>
            <a:fld id="{FDC320D7-2168-41E6-A50D-57A4321172F7}" type="datetimeFigureOut">
              <a:rPr lang="en-US"/>
              <a:pPr>
                <a:defRPr/>
              </a:pPr>
              <a:t>4/12/2021</a:t>
            </a:fld>
            <a:endParaRPr lang="en-US"/>
          </a:p>
        </p:txBody>
      </p:sp>
      <p:sp>
        <p:nvSpPr>
          <p:cNvPr id="5" name="Footer Placeholder 4">
            <a:extLst>
              <a:ext uri="{FF2B5EF4-FFF2-40B4-BE49-F238E27FC236}">
                <a16:creationId xmlns:a16="http://schemas.microsoft.com/office/drawing/2014/main" id="{9FEEABB3-4D10-4F88-90B8-CB839320E9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A47D8C-DF33-4EBB-A7A5-0F3BCC1D7344}"/>
              </a:ext>
            </a:extLst>
          </p:cNvPr>
          <p:cNvSpPr>
            <a:spLocks noGrp="1"/>
          </p:cNvSpPr>
          <p:nvPr>
            <p:ph type="sldNum" sz="quarter" idx="12"/>
          </p:nvPr>
        </p:nvSpPr>
        <p:spPr/>
        <p:txBody>
          <a:bodyPr/>
          <a:lstStyle>
            <a:lvl1pPr>
              <a:defRPr/>
            </a:lvl1pPr>
          </a:lstStyle>
          <a:p>
            <a:pPr>
              <a:defRPr/>
            </a:pPr>
            <a:fld id="{86718BB9-9E8A-4229-BCE5-5E3281E117B7}" type="slidenum">
              <a:rPr lang="en-US"/>
              <a:pPr>
                <a:defRPr/>
              </a:pPr>
              <a:t>‹#›</a:t>
            </a:fld>
            <a:endParaRPr lang="en-US"/>
          </a:p>
        </p:txBody>
      </p:sp>
    </p:spTree>
    <p:extLst>
      <p:ext uri="{BB962C8B-B14F-4D97-AF65-F5344CB8AC3E}">
        <p14:creationId xmlns:p14="http://schemas.microsoft.com/office/powerpoint/2010/main" val="3503751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F7B0-69A0-4637-ACF6-44220A47EC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4492DD-0295-4723-A7FD-5D122C52B17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FA071-63D6-4FA9-9FDE-02656D47B17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9FF4B54-D1DC-3D4C-80F3-0D9EFB81305F}" type="datetimeFigureOut">
              <a:rPr lang="en-US" smtClean="0"/>
              <a:pPr>
                <a:defRPr/>
              </a:pPr>
              <a:t>4/12/2021</a:t>
            </a:fld>
            <a:endParaRPr lang="en-US" dirty="0"/>
          </a:p>
        </p:txBody>
      </p:sp>
      <p:sp>
        <p:nvSpPr>
          <p:cNvPr id="5" name="Footer Placeholder 4">
            <a:extLst>
              <a:ext uri="{FF2B5EF4-FFF2-40B4-BE49-F238E27FC236}">
                <a16:creationId xmlns:a16="http://schemas.microsoft.com/office/drawing/2014/main" id="{CFD2B800-2D3C-4CCF-A1B4-794B24B3A9A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660DCC6-8501-4E02-89D3-054BC328387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64B699D-6B1D-B34B-B5C2-82D62AF6BF80}" type="slidenum">
              <a:rPr lang="en-US" smtClean="0"/>
              <a:pPr>
                <a:defRPr/>
              </a:pPr>
              <a:t>‹#›</a:t>
            </a:fld>
            <a:endParaRPr lang="en-US" dirty="0"/>
          </a:p>
        </p:txBody>
      </p:sp>
    </p:spTree>
    <p:extLst>
      <p:ext uri="{BB962C8B-B14F-4D97-AF65-F5344CB8AC3E}">
        <p14:creationId xmlns:p14="http://schemas.microsoft.com/office/powerpoint/2010/main" val="417776679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793C04-E36E-4F9C-A5C2-D0321E3EBA6C}"/>
              </a:ext>
            </a:extLst>
          </p:cNvPr>
          <p:cNvSpPr>
            <a:spLocks noGrp="1"/>
          </p:cNvSpPr>
          <p:nvPr>
            <p:ph type="dt" sz="half" idx="10"/>
          </p:nvPr>
        </p:nvSpPr>
        <p:spPr/>
        <p:txBody>
          <a:bodyPr/>
          <a:lstStyle>
            <a:lvl1pPr>
              <a:defRPr/>
            </a:lvl1pPr>
          </a:lstStyle>
          <a:p>
            <a:pPr>
              <a:defRPr/>
            </a:pPr>
            <a:fld id="{BA749DBE-D6F9-45CD-91D0-6FDF889E5637}" type="datetimeFigureOut">
              <a:rPr lang="en-US"/>
              <a:pPr>
                <a:defRPr/>
              </a:pPr>
              <a:t>4/12/2021</a:t>
            </a:fld>
            <a:endParaRPr lang="en-US"/>
          </a:p>
        </p:txBody>
      </p:sp>
      <p:sp>
        <p:nvSpPr>
          <p:cNvPr id="5" name="Footer Placeholder 4">
            <a:extLst>
              <a:ext uri="{FF2B5EF4-FFF2-40B4-BE49-F238E27FC236}">
                <a16:creationId xmlns:a16="http://schemas.microsoft.com/office/drawing/2014/main" id="{4C79CD87-3495-47B2-ACC3-4CB30B1F47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C265F2-A8E4-46B8-8502-9C6F7D521ADD}"/>
              </a:ext>
            </a:extLst>
          </p:cNvPr>
          <p:cNvSpPr>
            <a:spLocks noGrp="1"/>
          </p:cNvSpPr>
          <p:nvPr>
            <p:ph type="sldNum" sz="quarter" idx="12"/>
          </p:nvPr>
        </p:nvSpPr>
        <p:spPr/>
        <p:txBody>
          <a:bodyPr/>
          <a:lstStyle>
            <a:lvl1pPr>
              <a:defRPr/>
            </a:lvl1pPr>
          </a:lstStyle>
          <a:p>
            <a:pPr>
              <a:defRPr/>
            </a:pPr>
            <a:fld id="{2EB9F17D-8737-458D-BCEA-18862F32DF67}" type="slidenum">
              <a:rPr lang="en-US"/>
              <a:pPr>
                <a:defRPr/>
              </a:pPr>
              <a:t>‹#›</a:t>
            </a:fld>
            <a:endParaRPr lang="en-US"/>
          </a:p>
        </p:txBody>
      </p:sp>
    </p:spTree>
    <p:extLst>
      <p:ext uri="{BB962C8B-B14F-4D97-AF65-F5344CB8AC3E}">
        <p14:creationId xmlns:p14="http://schemas.microsoft.com/office/powerpoint/2010/main" val="35123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F3E37-B5C1-4727-AB41-D37E04CEFB5C}"/>
              </a:ext>
            </a:extLst>
          </p:cNvPr>
          <p:cNvSpPr>
            <a:spLocks noGrp="1"/>
          </p:cNvSpPr>
          <p:nvPr>
            <p:ph type="dt" sz="half" idx="10"/>
          </p:nvPr>
        </p:nvSpPr>
        <p:spPr/>
        <p:txBody>
          <a:bodyPr/>
          <a:lstStyle>
            <a:lvl1pPr>
              <a:defRPr/>
            </a:lvl1pPr>
          </a:lstStyle>
          <a:p>
            <a:pPr>
              <a:defRPr/>
            </a:pPr>
            <a:fld id="{00182BD5-2BFC-4C15-8E41-88C650F38221}" type="datetimeFigureOut">
              <a:rPr lang="en-US"/>
              <a:pPr>
                <a:defRPr/>
              </a:pPr>
              <a:t>4/12/2021</a:t>
            </a:fld>
            <a:endParaRPr lang="en-US"/>
          </a:p>
        </p:txBody>
      </p:sp>
      <p:sp>
        <p:nvSpPr>
          <p:cNvPr id="5" name="Footer Placeholder 4">
            <a:extLst>
              <a:ext uri="{FF2B5EF4-FFF2-40B4-BE49-F238E27FC236}">
                <a16:creationId xmlns:a16="http://schemas.microsoft.com/office/drawing/2014/main" id="{E26AE88F-091A-45B2-833C-B1D2762AFB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3EBB54-FD2E-4251-8EB8-427A68D20257}"/>
              </a:ext>
            </a:extLst>
          </p:cNvPr>
          <p:cNvSpPr>
            <a:spLocks noGrp="1"/>
          </p:cNvSpPr>
          <p:nvPr>
            <p:ph type="sldNum" sz="quarter" idx="12"/>
          </p:nvPr>
        </p:nvSpPr>
        <p:spPr/>
        <p:txBody>
          <a:bodyPr/>
          <a:lstStyle>
            <a:lvl1pPr>
              <a:defRPr/>
            </a:lvl1pPr>
          </a:lstStyle>
          <a:p>
            <a:pPr>
              <a:defRPr/>
            </a:pPr>
            <a:fld id="{1FD6D268-82D5-40F5-8928-AF4622C29389}" type="slidenum">
              <a:rPr lang="en-US"/>
              <a:pPr>
                <a:defRPr/>
              </a:pPr>
              <a:t>‹#›</a:t>
            </a:fld>
            <a:endParaRPr lang="en-US"/>
          </a:p>
        </p:txBody>
      </p:sp>
    </p:spTree>
    <p:extLst>
      <p:ext uri="{BB962C8B-B14F-4D97-AF65-F5344CB8AC3E}">
        <p14:creationId xmlns:p14="http://schemas.microsoft.com/office/powerpoint/2010/main" val="45774686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38C146-FCF3-4B3C-AF97-92AD213D741C}"/>
              </a:ext>
            </a:extLst>
          </p:cNvPr>
          <p:cNvSpPr>
            <a:spLocks noGrp="1"/>
          </p:cNvSpPr>
          <p:nvPr>
            <p:ph type="dt" sz="half" idx="10"/>
          </p:nvPr>
        </p:nvSpPr>
        <p:spPr/>
        <p:txBody>
          <a:bodyPr/>
          <a:lstStyle>
            <a:lvl1pPr>
              <a:defRPr/>
            </a:lvl1pPr>
          </a:lstStyle>
          <a:p>
            <a:pPr>
              <a:defRPr/>
            </a:pPr>
            <a:fld id="{BEF637E1-B2F6-43E2-BC18-7DF4691CF002}" type="datetimeFigureOut">
              <a:rPr lang="en-US"/>
              <a:pPr>
                <a:defRPr/>
              </a:pPr>
              <a:t>4/12/2021</a:t>
            </a:fld>
            <a:endParaRPr lang="en-US"/>
          </a:p>
        </p:txBody>
      </p:sp>
      <p:sp>
        <p:nvSpPr>
          <p:cNvPr id="5" name="Footer Placeholder 4">
            <a:extLst>
              <a:ext uri="{FF2B5EF4-FFF2-40B4-BE49-F238E27FC236}">
                <a16:creationId xmlns:a16="http://schemas.microsoft.com/office/drawing/2014/main" id="{CDA810F8-7D55-4BA4-B37E-FD6E73085D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BC99AB-0851-4A4E-9466-9A78B6129FBE}"/>
              </a:ext>
            </a:extLst>
          </p:cNvPr>
          <p:cNvSpPr>
            <a:spLocks noGrp="1"/>
          </p:cNvSpPr>
          <p:nvPr>
            <p:ph type="sldNum" sz="quarter" idx="12"/>
          </p:nvPr>
        </p:nvSpPr>
        <p:spPr/>
        <p:txBody>
          <a:bodyPr/>
          <a:lstStyle>
            <a:lvl1pPr>
              <a:defRPr/>
            </a:lvl1pPr>
          </a:lstStyle>
          <a:p>
            <a:pPr>
              <a:defRPr/>
            </a:pPr>
            <a:fld id="{06C4CDD7-BD3E-40B8-A06F-168FAAEA33B0}" type="slidenum">
              <a:rPr lang="en-US"/>
              <a:pPr>
                <a:defRPr/>
              </a:pPr>
              <a:t>‹#›</a:t>
            </a:fld>
            <a:endParaRPr lang="en-US"/>
          </a:p>
        </p:txBody>
      </p:sp>
    </p:spTree>
    <p:extLst>
      <p:ext uri="{BB962C8B-B14F-4D97-AF65-F5344CB8AC3E}">
        <p14:creationId xmlns:p14="http://schemas.microsoft.com/office/powerpoint/2010/main" val="234556666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0B9F345-0D77-420D-A019-3AD4EEF440FF}"/>
              </a:ext>
            </a:extLst>
          </p:cNvPr>
          <p:cNvSpPr>
            <a:spLocks noGrp="1"/>
          </p:cNvSpPr>
          <p:nvPr>
            <p:ph type="dt" sz="half" idx="10"/>
          </p:nvPr>
        </p:nvSpPr>
        <p:spPr/>
        <p:txBody>
          <a:bodyPr/>
          <a:lstStyle>
            <a:lvl1pPr>
              <a:defRPr/>
            </a:lvl1pPr>
          </a:lstStyle>
          <a:p>
            <a:pPr>
              <a:defRPr/>
            </a:pPr>
            <a:fld id="{D74FBCA5-F2F6-42CD-9822-E15048142F6D}" type="datetimeFigureOut">
              <a:rPr lang="en-US"/>
              <a:pPr>
                <a:defRPr/>
              </a:pPr>
              <a:t>4/12/2021</a:t>
            </a:fld>
            <a:endParaRPr lang="en-US"/>
          </a:p>
        </p:txBody>
      </p:sp>
      <p:sp>
        <p:nvSpPr>
          <p:cNvPr id="6" name="Footer Placeholder 4">
            <a:extLst>
              <a:ext uri="{FF2B5EF4-FFF2-40B4-BE49-F238E27FC236}">
                <a16:creationId xmlns:a16="http://schemas.microsoft.com/office/drawing/2014/main" id="{FEDC9376-965C-4BAC-AAF2-FEC1D08587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7BC1A5-BA8A-4EFC-BF7C-3C005211A0C5}"/>
              </a:ext>
            </a:extLst>
          </p:cNvPr>
          <p:cNvSpPr>
            <a:spLocks noGrp="1"/>
          </p:cNvSpPr>
          <p:nvPr>
            <p:ph type="sldNum" sz="quarter" idx="12"/>
          </p:nvPr>
        </p:nvSpPr>
        <p:spPr/>
        <p:txBody>
          <a:bodyPr/>
          <a:lstStyle>
            <a:lvl1pPr>
              <a:defRPr/>
            </a:lvl1pPr>
          </a:lstStyle>
          <a:p>
            <a:pPr>
              <a:defRPr/>
            </a:pPr>
            <a:fld id="{3608A6DC-15D6-4B3A-8A7E-D1FEBF6479FA}" type="slidenum">
              <a:rPr lang="en-US"/>
              <a:pPr>
                <a:defRPr/>
              </a:pPr>
              <a:t>‹#›</a:t>
            </a:fld>
            <a:endParaRPr lang="en-US"/>
          </a:p>
        </p:txBody>
      </p:sp>
    </p:spTree>
    <p:extLst>
      <p:ext uri="{BB962C8B-B14F-4D97-AF65-F5344CB8AC3E}">
        <p14:creationId xmlns:p14="http://schemas.microsoft.com/office/powerpoint/2010/main" val="13475844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70832C8-22B1-4D58-8536-58F54B0A3083}"/>
              </a:ext>
            </a:extLst>
          </p:cNvPr>
          <p:cNvSpPr>
            <a:spLocks noGrp="1"/>
          </p:cNvSpPr>
          <p:nvPr>
            <p:ph type="dt" sz="half" idx="10"/>
          </p:nvPr>
        </p:nvSpPr>
        <p:spPr/>
        <p:txBody>
          <a:bodyPr/>
          <a:lstStyle>
            <a:lvl1pPr>
              <a:defRPr/>
            </a:lvl1pPr>
          </a:lstStyle>
          <a:p>
            <a:pPr>
              <a:defRPr/>
            </a:pPr>
            <a:fld id="{D2C017A4-87C2-4F8D-AF62-6F24330A0663}" type="datetimeFigureOut">
              <a:rPr lang="en-US"/>
              <a:pPr>
                <a:defRPr/>
              </a:pPr>
              <a:t>4/12/2021</a:t>
            </a:fld>
            <a:endParaRPr lang="en-US"/>
          </a:p>
        </p:txBody>
      </p:sp>
      <p:sp>
        <p:nvSpPr>
          <p:cNvPr id="8" name="Footer Placeholder 4">
            <a:extLst>
              <a:ext uri="{FF2B5EF4-FFF2-40B4-BE49-F238E27FC236}">
                <a16:creationId xmlns:a16="http://schemas.microsoft.com/office/drawing/2014/main" id="{E79DE0F6-C026-4EAD-87F6-F101A665043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1ECC377-9943-459A-9BB1-D5A7CC16CF02}"/>
              </a:ext>
            </a:extLst>
          </p:cNvPr>
          <p:cNvSpPr>
            <a:spLocks noGrp="1"/>
          </p:cNvSpPr>
          <p:nvPr>
            <p:ph type="sldNum" sz="quarter" idx="12"/>
          </p:nvPr>
        </p:nvSpPr>
        <p:spPr/>
        <p:txBody>
          <a:bodyPr/>
          <a:lstStyle>
            <a:lvl1pPr>
              <a:defRPr/>
            </a:lvl1pPr>
          </a:lstStyle>
          <a:p>
            <a:pPr>
              <a:defRPr/>
            </a:pPr>
            <a:fld id="{007E6AFB-9EF3-4ABF-9CD9-BBF476234420}" type="slidenum">
              <a:rPr lang="en-US"/>
              <a:pPr>
                <a:defRPr/>
              </a:pPr>
              <a:t>‹#›</a:t>
            </a:fld>
            <a:endParaRPr lang="en-US"/>
          </a:p>
        </p:txBody>
      </p:sp>
    </p:spTree>
    <p:extLst>
      <p:ext uri="{BB962C8B-B14F-4D97-AF65-F5344CB8AC3E}">
        <p14:creationId xmlns:p14="http://schemas.microsoft.com/office/powerpoint/2010/main" val="283656452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12D93FA-345B-432A-AE25-4D36DB26A0AC}"/>
              </a:ext>
            </a:extLst>
          </p:cNvPr>
          <p:cNvSpPr>
            <a:spLocks noGrp="1"/>
          </p:cNvSpPr>
          <p:nvPr>
            <p:ph type="dt" sz="half" idx="10"/>
          </p:nvPr>
        </p:nvSpPr>
        <p:spPr/>
        <p:txBody>
          <a:bodyPr/>
          <a:lstStyle>
            <a:lvl1pPr>
              <a:defRPr/>
            </a:lvl1pPr>
          </a:lstStyle>
          <a:p>
            <a:pPr>
              <a:defRPr/>
            </a:pPr>
            <a:fld id="{CAA27A4A-5403-43F4-A66E-0B48B45BB2C5}" type="datetimeFigureOut">
              <a:rPr lang="en-US"/>
              <a:pPr>
                <a:defRPr/>
              </a:pPr>
              <a:t>4/12/2021</a:t>
            </a:fld>
            <a:endParaRPr lang="en-US"/>
          </a:p>
        </p:txBody>
      </p:sp>
      <p:sp>
        <p:nvSpPr>
          <p:cNvPr id="4" name="Footer Placeholder 4">
            <a:extLst>
              <a:ext uri="{FF2B5EF4-FFF2-40B4-BE49-F238E27FC236}">
                <a16:creationId xmlns:a16="http://schemas.microsoft.com/office/drawing/2014/main" id="{0BFD8425-09BB-4868-8AC7-02942CC2CBB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D39CEB8-4D36-450E-9BC1-DE2284ED5118}"/>
              </a:ext>
            </a:extLst>
          </p:cNvPr>
          <p:cNvSpPr>
            <a:spLocks noGrp="1"/>
          </p:cNvSpPr>
          <p:nvPr>
            <p:ph type="sldNum" sz="quarter" idx="12"/>
          </p:nvPr>
        </p:nvSpPr>
        <p:spPr/>
        <p:txBody>
          <a:bodyPr/>
          <a:lstStyle>
            <a:lvl1pPr>
              <a:defRPr/>
            </a:lvl1pPr>
          </a:lstStyle>
          <a:p>
            <a:pPr>
              <a:defRPr/>
            </a:pPr>
            <a:fld id="{76AA4AD4-6C10-4E7D-95AE-163D0924669D}" type="slidenum">
              <a:rPr lang="en-US"/>
              <a:pPr>
                <a:defRPr/>
              </a:pPr>
              <a:t>‹#›</a:t>
            </a:fld>
            <a:endParaRPr lang="en-US"/>
          </a:p>
        </p:txBody>
      </p:sp>
    </p:spTree>
    <p:extLst>
      <p:ext uri="{BB962C8B-B14F-4D97-AF65-F5344CB8AC3E}">
        <p14:creationId xmlns:p14="http://schemas.microsoft.com/office/powerpoint/2010/main" val="20494188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5A4A92E-F935-43CA-B42C-DE3022373EF3}"/>
              </a:ext>
            </a:extLst>
          </p:cNvPr>
          <p:cNvSpPr>
            <a:spLocks noGrp="1"/>
          </p:cNvSpPr>
          <p:nvPr>
            <p:ph type="dt" sz="half" idx="10"/>
          </p:nvPr>
        </p:nvSpPr>
        <p:spPr/>
        <p:txBody>
          <a:bodyPr/>
          <a:lstStyle>
            <a:lvl1pPr>
              <a:defRPr/>
            </a:lvl1pPr>
          </a:lstStyle>
          <a:p>
            <a:pPr>
              <a:defRPr/>
            </a:pPr>
            <a:fld id="{C5D50F9C-B2CB-4F71-B96B-B1AF5B1A4D20}" type="datetimeFigureOut">
              <a:rPr lang="en-US"/>
              <a:pPr>
                <a:defRPr/>
              </a:pPr>
              <a:t>4/12/2021</a:t>
            </a:fld>
            <a:endParaRPr lang="en-US"/>
          </a:p>
        </p:txBody>
      </p:sp>
      <p:sp>
        <p:nvSpPr>
          <p:cNvPr id="3" name="Footer Placeholder 4">
            <a:extLst>
              <a:ext uri="{FF2B5EF4-FFF2-40B4-BE49-F238E27FC236}">
                <a16:creationId xmlns:a16="http://schemas.microsoft.com/office/drawing/2014/main" id="{7311CE56-1063-4C00-9355-39132997255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6918960-CD0D-4D94-95B8-F130BB73A9EF}"/>
              </a:ext>
            </a:extLst>
          </p:cNvPr>
          <p:cNvSpPr>
            <a:spLocks noGrp="1"/>
          </p:cNvSpPr>
          <p:nvPr>
            <p:ph type="sldNum" sz="quarter" idx="12"/>
          </p:nvPr>
        </p:nvSpPr>
        <p:spPr/>
        <p:txBody>
          <a:bodyPr/>
          <a:lstStyle>
            <a:lvl1pPr>
              <a:defRPr/>
            </a:lvl1pPr>
          </a:lstStyle>
          <a:p>
            <a:pPr>
              <a:defRPr/>
            </a:pPr>
            <a:fld id="{3B1B9D03-2F59-45D3-9473-99A52E9E2061}" type="slidenum">
              <a:rPr lang="en-US"/>
              <a:pPr>
                <a:defRPr/>
              </a:pPr>
              <a:t>‹#›</a:t>
            </a:fld>
            <a:endParaRPr lang="en-US"/>
          </a:p>
        </p:txBody>
      </p:sp>
    </p:spTree>
    <p:extLst>
      <p:ext uri="{BB962C8B-B14F-4D97-AF65-F5344CB8AC3E}">
        <p14:creationId xmlns:p14="http://schemas.microsoft.com/office/powerpoint/2010/main" val="327534021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29B77A6-25D6-4E30-990C-C108DE97D94C}"/>
              </a:ext>
            </a:extLst>
          </p:cNvPr>
          <p:cNvSpPr>
            <a:spLocks noGrp="1"/>
          </p:cNvSpPr>
          <p:nvPr>
            <p:ph type="dt" sz="half" idx="10"/>
          </p:nvPr>
        </p:nvSpPr>
        <p:spPr/>
        <p:txBody>
          <a:bodyPr/>
          <a:lstStyle>
            <a:lvl1pPr>
              <a:defRPr/>
            </a:lvl1pPr>
          </a:lstStyle>
          <a:p>
            <a:pPr>
              <a:defRPr/>
            </a:pPr>
            <a:fld id="{3010816A-F032-460B-BBD0-95AFD7C58FF5}" type="datetimeFigureOut">
              <a:rPr lang="en-US"/>
              <a:pPr>
                <a:defRPr/>
              </a:pPr>
              <a:t>4/12/2021</a:t>
            </a:fld>
            <a:endParaRPr lang="en-US"/>
          </a:p>
        </p:txBody>
      </p:sp>
      <p:sp>
        <p:nvSpPr>
          <p:cNvPr id="6" name="Footer Placeholder 4">
            <a:extLst>
              <a:ext uri="{FF2B5EF4-FFF2-40B4-BE49-F238E27FC236}">
                <a16:creationId xmlns:a16="http://schemas.microsoft.com/office/drawing/2014/main" id="{DC268F58-74E5-43FC-9A64-208E197475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78B2B70-156E-4801-9CCE-DB39F4EDB21A}"/>
              </a:ext>
            </a:extLst>
          </p:cNvPr>
          <p:cNvSpPr>
            <a:spLocks noGrp="1"/>
          </p:cNvSpPr>
          <p:nvPr>
            <p:ph type="sldNum" sz="quarter" idx="12"/>
          </p:nvPr>
        </p:nvSpPr>
        <p:spPr/>
        <p:txBody>
          <a:bodyPr/>
          <a:lstStyle>
            <a:lvl1pPr>
              <a:defRPr/>
            </a:lvl1pPr>
          </a:lstStyle>
          <a:p>
            <a:pPr>
              <a:defRPr/>
            </a:pPr>
            <a:fld id="{EBD9A58F-B498-44B5-85FE-A44668D952B7}" type="slidenum">
              <a:rPr lang="en-US"/>
              <a:pPr>
                <a:defRPr/>
              </a:pPr>
              <a:t>‹#›</a:t>
            </a:fld>
            <a:endParaRPr lang="en-US"/>
          </a:p>
        </p:txBody>
      </p:sp>
    </p:spTree>
    <p:extLst>
      <p:ext uri="{BB962C8B-B14F-4D97-AF65-F5344CB8AC3E}">
        <p14:creationId xmlns:p14="http://schemas.microsoft.com/office/powerpoint/2010/main" val="9749107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5655C9F-55C8-4062-A713-D3E0202B6607}"/>
              </a:ext>
            </a:extLst>
          </p:cNvPr>
          <p:cNvSpPr>
            <a:spLocks noGrp="1"/>
          </p:cNvSpPr>
          <p:nvPr>
            <p:ph type="dt" sz="half" idx="10"/>
          </p:nvPr>
        </p:nvSpPr>
        <p:spPr/>
        <p:txBody>
          <a:bodyPr/>
          <a:lstStyle>
            <a:lvl1pPr>
              <a:defRPr/>
            </a:lvl1pPr>
          </a:lstStyle>
          <a:p>
            <a:pPr>
              <a:defRPr/>
            </a:pPr>
            <a:fld id="{C6152FFD-FBA7-45FE-ABEB-767E4835C368}" type="datetimeFigureOut">
              <a:rPr lang="en-US"/>
              <a:pPr>
                <a:defRPr/>
              </a:pPr>
              <a:t>4/12/2021</a:t>
            </a:fld>
            <a:endParaRPr lang="en-US"/>
          </a:p>
        </p:txBody>
      </p:sp>
      <p:sp>
        <p:nvSpPr>
          <p:cNvPr id="6" name="Footer Placeholder 4">
            <a:extLst>
              <a:ext uri="{FF2B5EF4-FFF2-40B4-BE49-F238E27FC236}">
                <a16:creationId xmlns:a16="http://schemas.microsoft.com/office/drawing/2014/main" id="{9DEE7B63-CD0C-4DA0-B3BE-49F440ECD4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05BC8D-F38C-48E7-9A42-8D62302B645D}"/>
              </a:ext>
            </a:extLst>
          </p:cNvPr>
          <p:cNvSpPr>
            <a:spLocks noGrp="1"/>
          </p:cNvSpPr>
          <p:nvPr>
            <p:ph type="sldNum" sz="quarter" idx="12"/>
          </p:nvPr>
        </p:nvSpPr>
        <p:spPr/>
        <p:txBody>
          <a:bodyPr/>
          <a:lstStyle>
            <a:lvl1pPr>
              <a:defRPr/>
            </a:lvl1pPr>
          </a:lstStyle>
          <a:p>
            <a:pPr>
              <a:defRPr/>
            </a:pPr>
            <a:fld id="{EDF6664D-5F0F-483E-81BE-536009CE2184}" type="slidenum">
              <a:rPr lang="en-US"/>
              <a:pPr>
                <a:defRPr/>
              </a:pPr>
              <a:t>‹#›</a:t>
            </a:fld>
            <a:endParaRPr lang="en-US"/>
          </a:p>
        </p:txBody>
      </p:sp>
    </p:spTree>
    <p:extLst>
      <p:ext uri="{BB962C8B-B14F-4D97-AF65-F5344CB8AC3E}">
        <p14:creationId xmlns:p14="http://schemas.microsoft.com/office/powerpoint/2010/main" val="76389207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2772A-CCAA-4120-81F7-6B19F8B61666}"/>
              </a:ext>
            </a:extLst>
          </p:cNvPr>
          <p:cNvSpPr>
            <a:spLocks noGrp="1"/>
          </p:cNvSpPr>
          <p:nvPr>
            <p:ph type="dt" sz="half" idx="10"/>
          </p:nvPr>
        </p:nvSpPr>
        <p:spPr/>
        <p:txBody>
          <a:bodyPr/>
          <a:lstStyle>
            <a:lvl1pPr>
              <a:defRPr/>
            </a:lvl1pPr>
          </a:lstStyle>
          <a:p>
            <a:pPr>
              <a:defRPr/>
            </a:pPr>
            <a:fld id="{1AB568BB-682E-4627-AC2F-74A10D39C53A}" type="datetimeFigureOut">
              <a:rPr lang="en-US"/>
              <a:pPr>
                <a:defRPr/>
              </a:pPr>
              <a:t>4/12/2021</a:t>
            </a:fld>
            <a:endParaRPr lang="en-US"/>
          </a:p>
        </p:txBody>
      </p:sp>
      <p:sp>
        <p:nvSpPr>
          <p:cNvPr id="5" name="Footer Placeholder 4">
            <a:extLst>
              <a:ext uri="{FF2B5EF4-FFF2-40B4-BE49-F238E27FC236}">
                <a16:creationId xmlns:a16="http://schemas.microsoft.com/office/drawing/2014/main" id="{C7A8EFF4-1379-42E1-B4CD-D352F94247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D07A05-1A82-4228-AC4B-1411603EF853}"/>
              </a:ext>
            </a:extLst>
          </p:cNvPr>
          <p:cNvSpPr>
            <a:spLocks noGrp="1"/>
          </p:cNvSpPr>
          <p:nvPr>
            <p:ph type="sldNum" sz="quarter" idx="12"/>
          </p:nvPr>
        </p:nvSpPr>
        <p:spPr/>
        <p:txBody>
          <a:bodyPr/>
          <a:lstStyle>
            <a:lvl1pPr>
              <a:defRPr/>
            </a:lvl1pPr>
          </a:lstStyle>
          <a:p>
            <a:pPr>
              <a:defRPr/>
            </a:pPr>
            <a:fld id="{468ABD95-52C5-4FA9-810F-47DC84AC09DB}" type="slidenum">
              <a:rPr lang="en-US"/>
              <a:pPr>
                <a:defRPr/>
              </a:pPr>
              <a:t>‹#›</a:t>
            </a:fld>
            <a:endParaRPr lang="en-US"/>
          </a:p>
        </p:txBody>
      </p:sp>
    </p:spTree>
    <p:extLst>
      <p:ext uri="{BB962C8B-B14F-4D97-AF65-F5344CB8AC3E}">
        <p14:creationId xmlns:p14="http://schemas.microsoft.com/office/powerpoint/2010/main" val="3672340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E77B6-E309-4C44-B490-8A842A9A269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1B4594-C6AB-47E0-8A0E-E4547125F55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44585-D501-4117-AB2D-DE81AE6AB84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55911A-610A-F34D-9084-7C3179E1FE24}" type="datetimeFigureOut">
              <a:rPr lang="en-US" smtClean="0"/>
              <a:pPr>
                <a:defRPr/>
              </a:pPr>
              <a:t>4/12/2021</a:t>
            </a:fld>
            <a:endParaRPr lang="en-US" dirty="0"/>
          </a:p>
        </p:txBody>
      </p:sp>
      <p:sp>
        <p:nvSpPr>
          <p:cNvPr id="5" name="Footer Placeholder 4">
            <a:extLst>
              <a:ext uri="{FF2B5EF4-FFF2-40B4-BE49-F238E27FC236}">
                <a16:creationId xmlns:a16="http://schemas.microsoft.com/office/drawing/2014/main" id="{C9BF04A9-CD8F-404C-9AD8-D972DE19782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DB7AE50-3756-4BD3-8AE7-4D333931FC2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19C807-95FB-3E46-8981-B7D82D39C417}" type="slidenum">
              <a:rPr lang="en-US" smtClean="0"/>
              <a:pPr>
                <a:defRPr/>
              </a:pPr>
              <a:t>‹#›</a:t>
            </a:fld>
            <a:endParaRPr lang="en-US" dirty="0"/>
          </a:p>
        </p:txBody>
      </p:sp>
    </p:spTree>
    <p:extLst>
      <p:ext uri="{BB962C8B-B14F-4D97-AF65-F5344CB8AC3E}">
        <p14:creationId xmlns:p14="http://schemas.microsoft.com/office/powerpoint/2010/main" val="58740626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C6FE8-6C7C-42B4-A95D-79755FB06888}"/>
              </a:ext>
            </a:extLst>
          </p:cNvPr>
          <p:cNvSpPr>
            <a:spLocks noGrp="1"/>
          </p:cNvSpPr>
          <p:nvPr>
            <p:ph type="dt" sz="half" idx="10"/>
          </p:nvPr>
        </p:nvSpPr>
        <p:spPr/>
        <p:txBody>
          <a:bodyPr/>
          <a:lstStyle>
            <a:lvl1pPr>
              <a:defRPr/>
            </a:lvl1pPr>
          </a:lstStyle>
          <a:p>
            <a:pPr>
              <a:defRPr/>
            </a:pPr>
            <a:fld id="{9F0A0928-8E3D-413A-8CC2-896817C7C16D}" type="datetimeFigureOut">
              <a:rPr lang="en-US"/>
              <a:pPr>
                <a:defRPr/>
              </a:pPr>
              <a:t>4/12/2021</a:t>
            </a:fld>
            <a:endParaRPr lang="en-US"/>
          </a:p>
        </p:txBody>
      </p:sp>
      <p:sp>
        <p:nvSpPr>
          <p:cNvPr id="5" name="Footer Placeholder 4">
            <a:extLst>
              <a:ext uri="{FF2B5EF4-FFF2-40B4-BE49-F238E27FC236}">
                <a16:creationId xmlns:a16="http://schemas.microsoft.com/office/drawing/2014/main" id="{92A20FA8-AD6D-4A28-806F-4D515F584F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D73C37-223C-4F79-B543-0020340501FE}"/>
              </a:ext>
            </a:extLst>
          </p:cNvPr>
          <p:cNvSpPr>
            <a:spLocks noGrp="1"/>
          </p:cNvSpPr>
          <p:nvPr>
            <p:ph type="sldNum" sz="quarter" idx="12"/>
          </p:nvPr>
        </p:nvSpPr>
        <p:spPr/>
        <p:txBody>
          <a:bodyPr/>
          <a:lstStyle>
            <a:lvl1pPr>
              <a:defRPr/>
            </a:lvl1pPr>
          </a:lstStyle>
          <a:p>
            <a:pPr>
              <a:defRPr/>
            </a:pPr>
            <a:fld id="{0BBB4FD7-EFCB-4B0D-BEEE-DB93AE0647FF}" type="slidenum">
              <a:rPr lang="en-US"/>
              <a:pPr>
                <a:defRPr/>
              </a:pPr>
              <a:t>‹#›</a:t>
            </a:fld>
            <a:endParaRPr lang="en-US"/>
          </a:p>
        </p:txBody>
      </p:sp>
    </p:spTree>
    <p:extLst>
      <p:ext uri="{BB962C8B-B14F-4D97-AF65-F5344CB8AC3E}">
        <p14:creationId xmlns:p14="http://schemas.microsoft.com/office/powerpoint/2010/main" val="286601483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3AC1A1-8501-4AD8-8FB8-18AFBFE0F43F}"/>
              </a:ext>
            </a:extLst>
          </p:cNvPr>
          <p:cNvSpPr>
            <a:spLocks noGrp="1"/>
          </p:cNvSpPr>
          <p:nvPr>
            <p:ph type="dt" sz="half" idx="10"/>
          </p:nvPr>
        </p:nvSpPr>
        <p:spPr/>
        <p:txBody>
          <a:bodyPr/>
          <a:lstStyle>
            <a:lvl1pPr>
              <a:defRPr/>
            </a:lvl1pPr>
          </a:lstStyle>
          <a:p>
            <a:pPr>
              <a:defRPr/>
            </a:pPr>
            <a:fld id="{913F5B82-3E92-4EC8-8045-3A4BDEE3FB8C}" type="datetimeFigureOut">
              <a:rPr lang="en-US"/>
              <a:pPr>
                <a:defRPr/>
              </a:pPr>
              <a:t>4/12/2021</a:t>
            </a:fld>
            <a:endParaRPr lang="en-US"/>
          </a:p>
        </p:txBody>
      </p:sp>
      <p:sp>
        <p:nvSpPr>
          <p:cNvPr id="5" name="Footer Placeholder 4">
            <a:extLst>
              <a:ext uri="{FF2B5EF4-FFF2-40B4-BE49-F238E27FC236}">
                <a16:creationId xmlns:a16="http://schemas.microsoft.com/office/drawing/2014/main" id="{D249386D-084F-46F2-929C-837AA51D0D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3C451F-A27F-468C-AF5A-5365A63F5653}"/>
              </a:ext>
            </a:extLst>
          </p:cNvPr>
          <p:cNvSpPr>
            <a:spLocks noGrp="1"/>
          </p:cNvSpPr>
          <p:nvPr>
            <p:ph type="sldNum" sz="quarter" idx="12"/>
          </p:nvPr>
        </p:nvSpPr>
        <p:spPr/>
        <p:txBody>
          <a:bodyPr/>
          <a:lstStyle>
            <a:lvl1pPr>
              <a:defRPr/>
            </a:lvl1pPr>
          </a:lstStyle>
          <a:p>
            <a:pPr>
              <a:defRPr/>
            </a:pPr>
            <a:fld id="{D3F0E2E2-FFB5-446D-9C32-E62BCDEB7489}" type="slidenum">
              <a:rPr lang="en-US"/>
              <a:pPr>
                <a:defRPr/>
              </a:pPr>
              <a:t>‹#›</a:t>
            </a:fld>
            <a:endParaRPr lang="en-US"/>
          </a:p>
        </p:txBody>
      </p:sp>
    </p:spTree>
    <p:extLst>
      <p:ext uri="{BB962C8B-B14F-4D97-AF65-F5344CB8AC3E}">
        <p14:creationId xmlns:p14="http://schemas.microsoft.com/office/powerpoint/2010/main" val="326032832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475573-DBC1-4110-B9E4-4073F08EE0F7}"/>
              </a:ext>
            </a:extLst>
          </p:cNvPr>
          <p:cNvSpPr>
            <a:spLocks noGrp="1"/>
          </p:cNvSpPr>
          <p:nvPr>
            <p:ph type="dt" sz="half" idx="10"/>
          </p:nvPr>
        </p:nvSpPr>
        <p:spPr/>
        <p:txBody>
          <a:bodyPr/>
          <a:lstStyle>
            <a:lvl1pPr>
              <a:defRPr/>
            </a:lvl1pPr>
          </a:lstStyle>
          <a:p>
            <a:pPr>
              <a:defRPr/>
            </a:pPr>
            <a:fld id="{7CD6A5AE-A02A-4776-BD9C-B0D00CA88264}" type="datetimeFigureOut">
              <a:rPr lang="en-US"/>
              <a:pPr>
                <a:defRPr/>
              </a:pPr>
              <a:t>4/12/2021</a:t>
            </a:fld>
            <a:endParaRPr lang="en-US"/>
          </a:p>
        </p:txBody>
      </p:sp>
      <p:sp>
        <p:nvSpPr>
          <p:cNvPr id="5" name="Footer Placeholder 4">
            <a:extLst>
              <a:ext uri="{FF2B5EF4-FFF2-40B4-BE49-F238E27FC236}">
                <a16:creationId xmlns:a16="http://schemas.microsoft.com/office/drawing/2014/main" id="{47B7D1FC-A882-4699-A8EF-B29E172A88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865A22-8A47-484A-A3EA-D45B092EA107}"/>
              </a:ext>
            </a:extLst>
          </p:cNvPr>
          <p:cNvSpPr>
            <a:spLocks noGrp="1"/>
          </p:cNvSpPr>
          <p:nvPr>
            <p:ph type="sldNum" sz="quarter" idx="12"/>
          </p:nvPr>
        </p:nvSpPr>
        <p:spPr/>
        <p:txBody>
          <a:bodyPr/>
          <a:lstStyle>
            <a:lvl1pPr>
              <a:defRPr/>
            </a:lvl1pPr>
          </a:lstStyle>
          <a:p>
            <a:pPr>
              <a:defRPr/>
            </a:pPr>
            <a:fld id="{65A127AD-338D-4766-9B20-73CD9C4C0984}" type="slidenum">
              <a:rPr lang="en-US"/>
              <a:pPr>
                <a:defRPr/>
              </a:pPr>
              <a:t>‹#›</a:t>
            </a:fld>
            <a:endParaRPr lang="en-US"/>
          </a:p>
        </p:txBody>
      </p:sp>
    </p:spTree>
    <p:extLst>
      <p:ext uri="{BB962C8B-B14F-4D97-AF65-F5344CB8AC3E}">
        <p14:creationId xmlns:p14="http://schemas.microsoft.com/office/powerpoint/2010/main" val="284108846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1B4265-4014-4D40-ACDE-2D5FE80F413F}"/>
              </a:ext>
            </a:extLst>
          </p:cNvPr>
          <p:cNvSpPr>
            <a:spLocks noGrp="1"/>
          </p:cNvSpPr>
          <p:nvPr>
            <p:ph type="dt" sz="half" idx="10"/>
          </p:nvPr>
        </p:nvSpPr>
        <p:spPr/>
        <p:txBody>
          <a:bodyPr/>
          <a:lstStyle>
            <a:lvl1pPr>
              <a:defRPr/>
            </a:lvl1pPr>
          </a:lstStyle>
          <a:p>
            <a:pPr>
              <a:defRPr/>
            </a:pPr>
            <a:fld id="{E455C7F4-B9D2-436F-9F8D-D0EBA7320329}" type="datetimeFigureOut">
              <a:rPr lang="en-US"/>
              <a:pPr>
                <a:defRPr/>
              </a:pPr>
              <a:t>4/12/2021</a:t>
            </a:fld>
            <a:endParaRPr lang="en-US"/>
          </a:p>
        </p:txBody>
      </p:sp>
      <p:sp>
        <p:nvSpPr>
          <p:cNvPr id="5" name="Footer Placeholder 4">
            <a:extLst>
              <a:ext uri="{FF2B5EF4-FFF2-40B4-BE49-F238E27FC236}">
                <a16:creationId xmlns:a16="http://schemas.microsoft.com/office/drawing/2014/main" id="{49610157-CF87-4E7F-B8E1-084DDB96D0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03A4CD-FFCC-48DB-8C18-6D4BD1D98CB4}"/>
              </a:ext>
            </a:extLst>
          </p:cNvPr>
          <p:cNvSpPr>
            <a:spLocks noGrp="1"/>
          </p:cNvSpPr>
          <p:nvPr>
            <p:ph type="sldNum" sz="quarter" idx="12"/>
          </p:nvPr>
        </p:nvSpPr>
        <p:spPr/>
        <p:txBody>
          <a:bodyPr/>
          <a:lstStyle>
            <a:lvl1pPr>
              <a:defRPr/>
            </a:lvl1pPr>
          </a:lstStyle>
          <a:p>
            <a:pPr>
              <a:defRPr/>
            </a:pPr>
            <a:fld id="{CCA6D452-910F-436F-BB73-6D45E744D7DC}" type="slidenum">
              <a:rPr lang="en-US"/>
              <a:pPr>
                <a:defRPr/>
              </a:pPr>
              <a:t>‹#›</a:t>
            </a:fld>
            <a:endParaRPr lang="en-US"/>
          </a:p>
        </p:txBody>
      </p:sp>
    </p:spTree>
    <p:extLst>
      <p:ext uri="{BB962C8B-B14F-4D97-AF65-F5344CB8AC3E}">
        <p14:creationId xmlns:p14="http://schemas.microsoft.com/office/powerpoint/2010/main" val="42269076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8BB69A7-6DA4-49F4-BC81-DBACCE0A99A9}"/>
              </a:ext>
            </a:extLst>
          </p:cNvPr>
          <p:cNvSpPr>
            <a:spLocks noGrp="1"/>
          </p:cNvSpPr>
          <p:nvPr>
            <p:ph type="dt" sz="half" idx="10"/>
          </p:nvPr>
        </p:nvSpPr>
        <p:spPr/>
        <p:txBody>
          <a:bodyPr/>
          <a:lstStyle>
            <a:lvl1pPr>
              <a:defRPr/>
            </a:lvl1pPr>
          </a:lstStyle>
          <a:p>
            <a:pPr>
              <a:defRPr/>
            </a:pPr>
            <a:fld id="{07F9668E-E263-4ED6-B09B-6EC0B09CA4EE}" type="datetimeFigureOut">
              <a:rPr lang="en-US"/>
              <a:pPr>
                <a:defRPr/>
              </a:pPr>
              <a:t>4/12/2021</a:t>
            </a:fld>
            <a:endParaRPr lang="en-US"/>
          </a:p>
        </p:txBody>
      </p:sp>
      <p:sp>
        <p:nvSpPr>
          <p:cNvPr id="6" name="Footer Placeholder 4">
            <a:extLst>
              <a:ext uri="{FF2B5EF4-FFF2-40B4-BE49-F238E27FC236}">
                <a16:creationId xmlns:a16="http://schemas.microsoft.com/office/drawing/2014/main" id="{07BE2C7D-4956-41F4-9E4D-AFB033442A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F6900D2-91E3-4E25-9F79-20DC56260724}"/>
              </a:ext>
            </a:extLst>
          </p:cNvPr>
          <p:cNvSpPr>
            <a:spLocks noGrp="1"/>
          </p:cNvSpPr>
          <p:nvPr>
            <p:ph type="sldNum" sz="quarter" idx="12"/>
          </p:nvPr>
        </p:nvSpPr>
        <p:spPr/>
        <p:txBody>
          <a:bodyPr/>
          <a:lstStyle>
            <a:lvl1pPr>
              <a:defRPr/>
            </a:lvl1pPr>
          </a:lstStyle>
          <a:p>
            <a:pPr>
              <a:defRPr/>
            </a:pPr>
            <a:fld id="{BA806B2C-3805-4B2B-B7F9-8A29A6439A1A}" type="slidenum">
              <a:rPr lang="en-US"/>
              <a:pPr>
                <a:defRPr/>
              </a:pPr>
              <a:t>‹#›</a:t>
            </a:fld>
            <a:endParaRPr lang="en-US"/>
          </a:p>
        </p:txBody>
      </p:sp>
    </p:spTree>
    <p:extLst>
      <p:ext uri="{BB962C8B-B14F-4D97-AF65-F5344CB8AC3E}">
        <p14:creationId xmlns:p14="http://schemas.microsoft.com/office/powerpoint/2010/main" val="390866746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997560C-D0CC-4B23-B059-5F89FEAE1478}"/>
              </a:ext>
            </a:extLst>
          </p:cNvPr>
          <p:cNvSpPr>
            <a:spLocks noGrp="1"/>
          </p:cNvSpPr>
          <p:nvPr>
            <p:ph type="dt" sz="half" idx="10"/>
          </p:nvPr>
        </p:nvSpPr>
        <p:spPr/>
        <p:txBody>
          <a:bodyPr/>
          <a:lstStyle>
            <a:lvl1pPr>
              <a:defRPr/>
            </a:lvl1pPr>
          </a:lstStyle>
          <a:p>
            <a:pPr>
              <a:defRPr/>
            </a:pPr>
            <a:fld id="{947A4B26-21D6-4BD6-BA46-3E17A13842A2}" type="datetimeFigureOut">
              <a:rPr lang="en-US"/>
              <a:pPr>
                <a:defRPr/>
              </a:pPr>
              <a:t>4/12/2021</a:t>
            </a:fld>
            <a:endParaRPr lang="en-US"/>
          </a:p>
        </p:txBody>
      </p:sp>
      <p:sp>
        <p:nvSpPr>
          <p:cNvPr id="8" name="Footer Placeholder 4">
            <a:extLst>
              <a:ext uri="{FF2B5EF4-FFF2-40B4-BE49-F238E27FC236}">
                <a16:creationId xmlns:a16="http://schemas.microsoft.com/office/drawing/2014/main" id="{441EEAC9-265E-44C4-9E96-AFB4C674B9E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AF9CFB0-67AB-4896-971F-13D4CED6D4B0}"/>
              </a:ext>
            </a:extLst>
          </p:cNvPr>
          <p:cNvSpPr>
            <a:spLocks noGrp="1"/>
          </p:cNvSpPr>
          <p:nvPr>
            <p:ph type="sldNum" sz="quarter" idx="12"/>
          </p:nvPr>
        </p:nvSpPr>
        <p:spPr/>
        <p:txBody>
          <a:bodyPr/>
          <a:lstStyle>
            <a:lvl1pPr>
              <a:defRPr/>
            </a:lvl1pPr>
          </a:lstStyle>
          <a:p>
            <a:pPr>
              <a:defRPr/>
            </a:pPr>
            <a:fld id="{5BF2CA4A-C7B3-4863-B07F-8348B547E220}" type="slidenum">
              <a:rPr lang="en-US"/>
              <a:pPr>
                <a:defRPr/>
              </a:pPr>
              <a:t>‹#›</a:t>
            </a:fld>
            <a:endParaRPr lang="en-US"/>
          </a:p>
        </p:txBody>
      </p:sp>
    </p:spTree>
    <p:extLst>
      <p:ext uri="{BB962C8B-B14F-4D97-AF65-F5344CB8AC3E}">
        <p14:creationId xmlns:p14="http://schemas.microsoft.com/office/powerpoint/2010/main" val="210249209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5433815-A48A-4D30-9BE7-54A6F447EFC3}"/>
              </a:ext>
            </a:extLst>
          </p:cNvPr>
          <p:cNvSpPr>
            <a:spLocks noGrp="1"/>
          </p:cNvSpPr>
          <p:nvPr>
            <p:ph type="dt" sz="half" idx="10"/>
          </p:nvPr>
        </p:nvSpPr>
        <p:spPr/>
        <p:txBody>
          <a:bodyPr/>
          <a:lstStyle>
            <a:lvl1pPr>
              <a:defRPr/>
            </a:lvl1pPr>
          </a:lstStyle>
          <a:p>
            <a:pPr>
              <a:defRPr/>
            </a:pPr>
            <a:fld id="{710B34C3-D43F-4FA0-B77F-DE13898991EF}" type="datetimeFigureOut">
              <a:rPr lang="en-US"/>
              <a:pPr>
                <a:defRPr/>
              </a:pPr>
              <a:t>4/12/2021</a:t>
            </a:fld>
            <a:endParaRPr lang="en-US"/>
          </a:p>
        </p:txBody>
      </p:sp>
      <p:sp>
        <p:nvSpPr>
          <p:cNvPr id="4" name="Footer Placeholder 4">
            <a:extLst>
              <a:ext uri="{FF2B5EF4-FFF2-40B4-BE49-F238E27FC236}">
                <a16:creationId xmlns:a16="http://schemas.microsoft.com/office/drawing/2014/main" id="{AA8C956B-64EC-443C-AB79-9739CDF547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024F323-AB3F-4337-A8C0-19CA4DB33A76}"/>
              </a:ext>
            </a:extLst>
          </p:cNvPr>
          <p:cNvSpPr>
            <a:spLocks noGrp="1"/>
          </p:cNvSpPr>
          <p:nvPr>
            <p:ph type="sldNum" sz="quarter" idx="12"/>
          </p:nvPr>
        </p:nvSpPr>
        <p:spPr/>
        <p:txBody>
          <a:bodyPr/>
          <a:lstStyle>
            <a:lvl1pPr>
              <a:defRPr/>
            </a:lvl1pPr>
          </a:lstStyle>
          <a:p>
            <a:pPr>
              <a:defRPr/>
            </a:pPr>
            <a:fld id="{4AA228D9-0834-444B-99D3-B7F21A1D4B99}" type="slidenum">
              <a:rPr lang="en-US"/>
              <a:pPr>
                <a:defRPr/>
              </a:pPr>
              <a:t>‹#›</a:t>
            </a:fld>
            <a:endParaRPr lang="en-US"/>
          </a:p>
        </p:txBody>
      </p:sp>
    </p:spTree>
    <p:extLst>
      <p:ext uri="{BB962C8B-B14F-4D97-AF65-F5344CB8AC3E}">
        <p14:creationId xmlns:p14="http://schemas.microsoft.com/office/powerpoint/2010/main" val="264489892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F84EE8F-8C2A-47AE-BE1A-27DDEF1A0D87}"/>
              </a:ext>
            </a:extLst>
          </p:cNvPr>
          <p:cNvSpPr>
            <a:spLocks noGrp="1"/>
          </p:cNvSpPr>
          <p:nvPr>
            <p:ph type="dt" sz="half" idx="10"/>
          </p:nvPr>
        </p:nvSpPr>
        <p:spPr/>
        <p:txBody>
          <a:bodyPr/>
          <a:lstStyle>
            <a:lvl1pPr>
              <a:defRPr/>
            </a:lvl1pPr>
          </a:lstStyle>
          <a:p>
            <a:pPr>
              <a:defRPr/>
            </a:pPr>
            <a:fld id="{719C7881-409C-40D1-9255-02B9AE839FF5}" type="datetimeFigureOut">
              <a:rPr lang="en-US"/>
              <a:pPr>
                <a:defRPr/>
              </a:pPr>
              <a:t>4/12/2021</a:t>
            </a:fld>
            <a:endParaRPr lang="en-US"/>
          </a:p>
        </p:txBody>
      </p:sp>
      <p:sp>
        <p:nvSpPr>
          <p:cNvPr id="3" name="Footer Placeholder 4">
            <a:extLst>
              <a:ext uri="{FF2B5EF4-FFF2-40B4-BE49-F238E27FC236}">
                <a16:creationId xmlns:a16="http://schemas.microsoft.com/office/drawing/2014/main" id="{FF0ABF21-0207-4AF4-845F-CAF5C9306D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5775DDB-C09E-4540-B9BE-677129EE05A9}"/>
              </a:ext>
            </a:extLst>
          </p:cNvPr>
          <p:cNvSpPr>
            <a:spLocks noGrp="1"/>
          </p:cNvSpPr>
          <p:nvPr>
            <p:ph type="sldNum" sz="quarter" idx="12"/>
          </p:nvPr>
        </p:nvSpPr>
        <p:spPr/>
        <p:txBody>
          <a:bodyPr/>
          <a:lstStyle>
            <a:lvl1pPr>
              <a:defRPr/>
            </a:lvl1pPr>
          </a:lstStyle>
          <a:p>
            <a:pPr>
              <a:defRPr/>
            </a:pPr>
            <a:fld id="{6ED3125F-DC44-4528-B0E7-F937635131E0}" type="slidenum">
              <a:rPr lang="en-US"/>
              <a:pPr>
                <a:defRPr/>
              </a:pPr>
              <a:t>‹#›</a:t>
            </a:fld>
            <a:endParaRPr lang="en-US"/>
          </a:p>
        </p:txBody>
      </p:sp>
    </p:spTree>
    <p:extLst>
      <p:ext uri="{BB962C8B-B14F-4D97-AF65-F5344CB8AC3E}">
        <p14:creationId xmlns:p14="http://schemas.microsoft.com/office/powerpoint/2010/main" val="22673684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24EFB58-C5A9-4641-BCD8-504DAD0DB4FA}"/>
              </a:ext>
            </a:extLst>
          </p:cNvPr>
          <p:cNvSpPr>
            <a:spLocks noGrp="1"/>
          </p:cNvSpPr>
          <p:nvPr>
            <p:ph type="dt" sz="half" idx="10"/>
          </p:nvPr>
        </p:nvSpPr>
        <p:spPr/>
        <p:txBody>
          <a:bodyPr/>
          <a:lstStyle>
            <a:lvl1pPr>
              <a:defRPr/>
            </a:lvl1pPr>
          </a:lstStyle>
          <a:p>
            <a:pPr>
              <a:defRPr/>
            </a:pPr>
            <a:fld id="{F6D3F1C4-005B-4DF9-AFDE-FAFD9AB31729}" type="datetimeFigureOut">
              <a:rPr lang="en-US"/>
              <a:pPr>
                <a:defRPr/>
              </a:pPr>
              <a:t>4/12/2021</a:t>
            </a:fld>
            <a:endParaRPr lang="en-US"/>
          </a:p>
        </p:txBody>
      </p:sp>
      <p:sp>
        <p:nvSpPr>
          <p:cNvPr id="6" name="Footer Placeholder 4">
            <a:extLst>
              <a:ext uri="{FF2B5EF4-FFF2-40B4-BE49-F238E27FC236}">
                <a16:creationId xmlns:a16="http://schemas.microsoft.com/office/drawing/2014/main" id="{71412E0C-73B9-456B-9A16-AF083C6093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E395D2-2C5C-426B-A6A8-327EB8B1B874}"/>
              </a:ext>
            </a:extLst>
          </p:cNvPr>
          <p:cNvSpPr>
            <a:spLocks noGrp="1"/>
          </p:cNvSpPr>
          <p:nvPr>
            <p:ph type="sldNum" sz="quarter" idx="12"/>
          </p:nvPr>
        </p:nvSpPr>
        <p:spPr/>
        <p:txBody>
          <a:bodyPr/>
          <a:lstStyle>
            <a:lvl1pPr>
              <a:defRPr/>
            </a:lvl1pPr>
          </a:lstStyle>
          <a:p>
            <a:pPr>
              <a:defRPr/>
            </a:pPr>
            <a:fld id="{9959F3B9-EC37-4340-AACC-E9A46373C811}" type="slidenum">
              <a:rPr lang="en-US"/>
              <a:pPr>
                <a:defRPr/>
              </a:pPr>
              <a:t>‹#›</a:t>
            </a:fld>
            <a:endParaRPr lang="en-US"/>
          </a:p>
        </p:txBody>
      </p:sp>
    </p:spTree>
    <p:extLst>
      <p:ext uri="{BB962C8B-B14F-4D97-AF65-F5344CB8AC3E}">
        <p14:creationId xmlns:p14="http://schemas.microsoft.com/office/powerpoint/2010/main" val="309722963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439F789-956F-4D6A-8290-A7AFBDF12FB3}"/>
              </a:ext>
            </a:extLst>
          </p:cNvPr>
          <p:cNvSpPr>
            <a:spLocks noGrp="1"/>
          </p:cNvSpPr>
          <p:nvPr>
            <p:ph type="dt" sz="half" idx="10"/>
          </p:nvPr>
        </p:nvSpPr>
        <p:spPr/>
        <p:txBody>
          <a:bodyPr/>
          <a:lstStyle>
            <a:lvl1pPr>
              <a:defRPr/>
            </a:lvl1pPr>
          </a:lstStyle>
          <a:p>
            <a:pPr>
              <a:defRPr/>
            </a:pPr>
            <a:fld id="{52DFCCDD-CB3A-411C-80B0-FCB7D7BF35AE}" type="datetimeFigureOut">
              <a:rPr lang="en-US"/>
              <a:pPr>
                <a:defRPr/>
              </a:pPr>
              <a:t>4/12/2021</a:t>
            </a:fld>
            <a:endParaRPr lang="en-US"/>
          </a:p>
        </p:txBody>
      </p:sp>
      <p:sp>
        <p:nvSpPr>
          <p:cNvPr id="6" name="Footer Placeholder 4">
            <a:extLst>
              <a:ext uri="{FF2B5EF4-FFF2-40B4-BE49-F238E27FC236}">
                <a16:creationId xmlns:a16="http://schemas.microsoft.com/office/drawing/2014/main" id="{B1C10743-0AC0-4FCC-9635-EDEC375DBF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1400F5-1D2C-4AB7-90A1-0AEEF7D86C11}"/>
              </a:ext>
            </a:extLst>
          </p:cNvPr>
          <p:cNvSpPr>
            <a:spLocks noGrp="1"/>
          </p:cNvSpPr>
          <p:nvPr>
            <p:ph type="sldNum" sz="quarter" idx="12"/>
          </p:nvPr>
        </p:nvSpPr>
        <p:spPr/>
        <p:txBody>
          <a:bodyPr/>
          <a:lstStyle>
            <a:lvl1pPr>
              <a:defRPr/>
            </a:lvl1pPr>
          </a:lstStyle>
          <a:p>
            <a:pPr>
              <a:defRPr/>
            </a:pPr>
            <a:fld id="{9B2261D0-F5DC-4AB2-A18B-5A3B0F997B72}" type="slidenum">
              <a:rPr lang="en-US"/>
              <a:pPr>
                <a:defRPr/>
              </a:pPr>
              <a:t>‹#›</a:t>
            </a:fld>
            <a:endParaRPr lang="en-US"/>
          </a:p>
        </p:txBody>
      </p:sp>
    </p:spTree>
    <p:extLst>
      <p:ext uri="{BB962C8B-B14F-4D97-AF65-F5344CB8AC3E}">
        <p14:creationId xmlns:p14="http://schemas.microsoft.com/office/powerpoint/2010/main" val="780408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3C1E53-7004-44BE-A192-026BB57983D0}"/>
              </a:ext>
            </a:extLst>
          </p:cNvPr>
          <p:cNvSpPr>
            <a:spLocks noGrp="1"/>
          </p:cNvSpPr>
          <p:nvPr>
            <p:ph type="dt" sz="half" idx="10"/>
          </p:nvPr>
        </p:nvSpPr>
        <p:spPr/>
        <p:txBody>
          <a:bodyPr/>
          <a:lstStyle>
            <a:lvl1pPr>
              <a:defRPr/>
            </a:lvl1pPr>
          </a:lstStyle>
          <a:p>
            <a:pPr>
              <a:defRPr/>
            </a:pPr>
            <a:fld id="{B3D8E648-38FE-4894-9496-C782E52B266B}" type="datetimeFigureOut">
              <a:rPr lang="en-US"/>
              <a:pPr>
                <a:defRPr/>
              </a:pPr>
              <a:t>4/12/2021</a:t>
            </a:fld>
            <a:endParaRPr lang="en-US"/>
          </a:p>
        </p:txBody>
      </p:sp>
      <p:sp>
        <p:nvSpPr>
          <p:cNvPr id="5" name="Footer Placeholder 4">
            <a:extLst>
              <a:ext uri="{FF2B5EF4-FFF2-40B4-BE49-F238E27FC236}">
                <a16:creationId xmlns:a16="http://schemas.microsoft.com/office/drawing/2014/main" id="{5D16A852-BB5D-429B-A06E-B1B02042CE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F8FCE5-75AF-420A-AA8A-C19D88A18BA6}"/>
              </a:ext>
            </a:extLst>
          </p:cNvPr>
          <p:cNvSpPr>
            <a:spLocks noGrp="1"/>
          </p:cNvSpPr>
          <p:nvPr>
            <p:ph type="sldNum" sz="quarter" idx="12"/>
          </p:nvPr>
        </p:nvSpPr>
        <p:spPr/>
        <p:txBody>
          <a:bodyPr/>
          <a:lstStyle>
            <a:lvl1pPr>
              <a:defRPr/>
            </a:lvl1pPr>
          </a:lstStyle>
          <a:p>
            <a:pPr>
              <a:defRPr/>
            </a:pPr>
            <a:fld id="{C6D432C3-1467-4498-9F6C-7B75AE8EEE8D}" type="slidenum">
              <a:rPr lang="en-US"/>
              <a:pPr>
                <a:defRPr/>
              </a:pPr>
              <a:t>‹#›</a:t>
            </a:fld>
            <a:endParaRPr lang="en-US"/>
          </a:p>
        </p:txBody>
      </p:sp>
    </p:spTree>
    <p:extLst>
      <p:ext uri="{BB962C8B-B14F-4D97-AF65-F5344CB8AC3E}">
        <p14:creationId xmlns:p14="http://schemas.microsoft.com/office/powerpoint/2010/main" val="376011000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9E3DB-D18B-4BD4-9B57-0A77F47B34BC}"/>
              </a:ext>
            </a:extLst>
          </p:cNvPr>
          <p:cNvSpPr>
            <a:spLocks noGrp="1"/>
          </p:cNvSpPr>
          <p:nvPr>
            <p:ph type="dt" sz="half" idx="10"/>
          </p:nvPr>
        </p:nvSpPr>
        <p:spPr/>
        <p:txBody>
          <a:bodyPr/>
          <a:lstStyle>
            <a:lvl1pPr>
              <a:defRPr/>
            </a:lvl1pPr>
          </a:lstStyle>
          <a:p>
            <a:pPr>
              <a:defRPr/>
            </a:pPr>
            <a:fld id="{56522FF5-7DF6-4CF2-8F10-9C26C94B5A94}" type="datetimeFigureOut">
              <a:rPr lang="en-US"/>
              <a:pPr>
                <a:defRPr/>
              </a:pPr>
              <a:t>4/12/2021</a:t>
            </a:fld>
            <a:endParaRPr lang="en-US"/>
          </a:p>
        </p:txBody>
      </p:sp>
      <p:sp>
        <p:nvSpPr>
          <p:cNvPr id="5" name="Footer Placeholder 4">
            <a:extLst>
              <a:ext uri="{FF2B5EF4-FFF2-40B4-BE49-F238E27FC236}">
                <a16:creationId xmlns:a16="http://schemas.microsoft.com/office/drawing/2014/main" id="{18BB384A-5BFF-4DA5-8C9A-4C43B874CB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709070-2803-4D27-AF9D-F443C0B0448C}"/>
              </a:ext>
            </a:extLst>
          </p:cNvPr>
          <p:cNvSpPr>
            <a:spLocks noGrp="1"/>
          </p:cNvSpPr>
          <p:nvPr>
            <p:ph type="sldNum" sz="quarter" idx="12"/>
          </p:nvPr>
        </p:nvSpPr>
        <p:spPr/>
        <p:txBody>
          <a:bodyPr/>
          <a:lstStyle>
            <a:lvl1pPr>
              <a:defRPr/>
            </a:lvl1pPr>
          </a:lstStyle>
          <a:p>
            <a:pPr>
              <a:defRPr/>
            </a:pPr>
            <a:fld id="{BA13628F-0CA4-40A8-83D4-980FEBC3DB70}" type="slidenum">
              <a:rPr lang="en-US"/>
              <a:pPr>
                <a:defRPr/>
              </a:pPr>
              <a:t>‹#›</a:t>
            </a:fld>
            <a:endParaRPr lang="en-US"/>
          </a:p>
        </p:txBody>
      </p:sp>
    </p:spTree>
    <p:extLst>
      <p:ext uri="{BB962C8B-B14F-4D97-AF65-F5344CB8AC3E}">
        <p14:creationId xmlns:p14="http://schemas.microsoft.com/office/powerpoint/2010/main" val="336305157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7C7FF-3832-4628-B81F-0E01624DF3D4}"/>
              </a:ext>
            </a:extLst>
          </p:cNvPr>
          <p:cNvSpPr>
            <a:spLocks noGrp="1"/>
          </p:cNvSpPr>
          <p:nvPr>
            <p:ph type="dt" sz="half" idx="10"/>
          </p:nvPr>
        </p:nvSpPr>
        <p:spPr/>
        <p:txBody>
          <a:bodyPr/>
          <a:lstStyle>
            <a:lvl1pPr>
              <a:defRPr/>
            </a:lvl1pPr>
          </a:lstStyle>
          <a:p>
            <a:pPr>
              <a:defRPr/>
            </a:pPr>
            <a:fld id="{2CB44C0C-9134-48B7-B5DE-7ED3C2AA1D97}" type="datetimeFigureOut">
              <a:rPr lang="en-US"/>
              <a:pPr>
                <a:defRPr/>
              </a:pPr>
              <a:t>4/12/2021</a:t>
            </a:fld>
            <a:endParaRPr lang="en-US"/>
          </a:p>
        </p:txBody>
      </p:sp>
      <p:sp>
        <p:nvSpPr>
          <p:cNvPr id="5" name="Footer Placeholder 4">
            <a:extLst>
              <a:ext uri="{FF2B5EF4-FFF2-40B4-BE49-F238E27FC236}">
                <a16:creationId xmlns:a16="http://schemas.microsoft.com/office/drawing/2014/main" id="{0769934D-0D87-4578-A963-BDDA997DF8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5AF528-CA8F-41EF-9BFD-27E9570CC745}"/>
              </a:ext>
            </a:extLst>
          </p:cNvPr>
          <p:cNvSpPr>
            <a:spLocks noGrp="1"/>
          </p:cNvSpPr>
          <p:nvPr>
            <p:ph type="sldNum" sz="quarter" idx="12"/>
          </p:nvPr>
        </p:nvSpPr>
        <p:spPr/>
        <p:txBody>
          <a:bodyPr/>
          <a:lstStyle>
            <a:lvl1pPr>
              <a:defRPr/>
            </a:lvl1pPr>
          </a:lstStyle>
          <a:p>
            <a:pPr>
              <a:defRPr/>
            </a:pPr>
            <a:fld id="{4B08A3B8-FD4A-4F2E-B62B-1777C443C935}" type="slidenum">
              <a:rPr lang="en-US"/>
              <a:pPr>
                <a:defRPr/>
              </a:pPr>
              <a:t>‹#›</a:t>
            </a:fld>
            <a:endParaRPr lang="en-US"/>
          </a:p>
        </p:txBody>
      </p:sp>
    </p:spTree>
    <p:extLst>
      <p:ext uri="{BB962C8B-B14F-4D97-AF65-F5344CB8AC3E}">
        <p14:creationId xmlns:p14="http://schemas.microsoft.com/office/powerpoint/2010/main" val="296195044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59B8DB1-8D29-5A4A-A44F-0A10924B1655}"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DEB6C-635A-E347-8F11-7A15C6ED9781}" type="slidenum">
              <a:rPr lang="en-US" smtClean="0"/>
              <a:t>‹#›</a:t>
            </a:fld>
            <a:endParaRPr lang="en-US"/>
          </a:p>
        </p:txBody>
      </p:sp>
    </p:spTree>
    <p:extLst>
      <p:ext uri="{BB962C8B-B14F-4D97-AF65-F5344CB8AC3E}">
        <p14:creationId xmlns:p14="http://schemas.microsoft.com/office/powerpoint/2010/main" val="2854785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B8DB1-8D29-5A4A-A44F-0A10924B1655}"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DEB6C-635A-E347-8F11-7A15C6ED9781}" type="slidenum">
              <a:rPr lang="en-US" smtClean="0"/>
              <a:t>‹#›</a:t>
            </a:fld>
            <a:endParaRPr lang="en-US"/>
          </a:p>
        </p:txBody>
      </p:sp>
    </p:spTree>
    <p:extLst>
      <p:ext uri="{BB962C8B-B14F-4D97-AF65-F5344CB8AC3E}">
        <p14:creationId xmlns:p14="http://schemas.microsoft.com/office/powerpoint/2010/main" val="213528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9B8DB1-8D29-5A4A-A44F-0A10924B1655}"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DEB6C-635A-E347-8F11-7A15C6ED9781}" type="slidenum">
              <a:rPr lang="en-US" smtClean="0"/>
              <a:t>‹#›</a:t>
            </a:fld>
            <a:endParaRPr lang="en-US"/>
          </a:p>
        </p:txBody>
      </p:sp>
    </p:spTree>
    <p:extLst>
      <p:ext uri="{BB962C8B-B14F-4D97-AF65-F5344CB8AC3E}">
        <p14:creationId xmlns:p14="http://schemas.microsoft.com/office/powerpoint/2010/main" val="722941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9B8DB1-8D29-5A4A-A44F-0A10924B1655}"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DEB6C-635A-E347-8F11-7A15C6ED9781}" type="slidenum">
              <a:rPr lang="en-US" smtClean="0"/>
              <a:t>‹#›</a:t>
            </a:fld>
            <a:endParaRPr lang="en-US"/>
          </a:p>
        </p:txBody>
      </p:sp>
    </p:spTree>
    <p:extLst>
      <p:ext uri="{BB962C8B-B14F-4D97-AF65-F5344CB8AC3E}">
        <p14:creationId xmlns:p14="http://schemas.microsoft.com/office/powerpoint/2010/main" val="1820152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9B8DB1-8D29-5A4A-A44F-0A10924B1655}"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4DEB6C-635A-E347-8F11-7A15C6ED9781}" type="slidenum">
              <a:rPr lang="en-US" smtClean="0"/>
              <a:t>‹#›</a:t>
            </a:fld>
            <a:endParaRPr lang="en-US"/>
          </a:p>
        </p:txBody>
      </p:sp>
    </p:spTree>
    <p:extLst>
      <p:ext uri="{BB962C8B-B14F-4D97-AF65-F5344CB8AC3E}">
        <p14:creationId xmlns:p14="http://schemas.microsoft.com/office/powerpoint/2010/main" val="3868776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9B8DB1-8D29-5A4A-A44F-0A10924B1655}"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DEB6C-635A-E347-8F11-7A15C6ED9781}" type="slidenum">
              <a:rPr lang="en-US" smtClean="0"/>
              <a:t>‹#›</a:t>
            </a:fld>
            <a:endParaRPr lang="en-US"/>
          </a:p>
        </p:txBody>
      </p:sp>
    </p:spTree>
    <p:extLst>
      <p:ext uri="{BB962C8B-B14F-4D97-AF65-F5344CB8AC3E}">
        <p14:creationId xmlns:p14="http://schemas.microsoft.com/office/powerpoint/2010/main" val="2299932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B8DB1-8D29-5A4A-A44F-0A10924B1655}"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DEB6C-635A-E347-8F11-7A15C6ED9781}" type="slidenum">
              <a:rPr lang="en-US" smtClean="0"/>
              <a:t>‹#›</a:t>
            </a:fld>
            <a:endParaRPr lang="en-US"/>
          </a:p>
        </p:txBody>
      </p:sp>
    </p:spTree>
    <p:extLst>
      <p:ext uri="{BB962C8B-B14F-4D97-AF65-F5344CB8AC3E}">
        <p14:creationId xmlns:p14="http://schemas.microsoft.com/office/powerpoint/2010/main" val="2236993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9B8DB1-8D29-5A4A-A44F-0A10924B1655}"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DEB6C-635A-E347-8F11-7A15C6ED9781}" type="slidenum">
              <a:rPr lang="en-US" smtClean="0"/>
              <a:t>‹#›</a:t>
            </a:fld>
            <a:endParaRPr lang="en-US"/>
          </a:p>
        </p:txBody>
      </p:sp>
    </p:spTree>
    <p:extLst>
      <p:ext uri="{BB962C8B-B14F-4D97-AF65-F5344CB8AC3E}">
        <p14:creationId xmlns:p14="http://schemas.microsoft.com/office/powerpoint/2010/main" val="2522124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790CF-3E65-4D79-BB08-C46C5F8462CF}"/>
              </a:ext>
            </a:extLst>
          </p:cNvPr>
          <p:cNvSpPr>
            <a:spLocks noGrp="1"/>
          </p:cNvSpPr>
          <p:nvPr>
            <p:ph type="dt" sz="half" idx="10"/>
          </p:nvPr>
        </p:nvSpPr>
        <p:spPr/>
        <p:txBody>
          <a:bodyPr/>
          <a:lstStyle>
            <a:lvl1pPr>
              <a:defRPr/>
            </a:lvl1pPr>
          </a:lstStyle>
          <a:p>
            <a:pPr>
              <a:defRPr/>
            </a:pPr>
            <a:fld id="{4743BD86-F5EC-444E-A010-9923C96B5B89}" type="datetimeFigureOut">
              <a:rPr lang="en-US"/>
              <a:pPr>
                <a:defRPr/>
              </a:pPr>
              <a:t>4/12/2021</a:t>
            </a:fld>
            <a:endParaRPr lang="en-US"/>
          </a:p>
        </p:txBody>
      </p:sp>
      <p:sp>
        <p:nvSpPr>
          <p:cNvPr id="5" name="Footer Placeholder 4">
            <a:extLst>
              <a:ext uri="{FF2B5EF4-FFF2-40B4-BE49-F238E27FC236}">
                <a16:creationId xmlns:a16="http://schemas.microsoft.com/office/drawing/2014/main" id="{33D4B009-9936-4BC1-92F9-129629526C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85123A-161A-4B1D-AF53-ABE01C065B83}"/>
              </a:ext>
            </a:extLst>
          </p:cNvPr>
          <p:cNvSpPr>
            <a:spLocks noGrp="1"/>
          </p:cNvSpPr>
          <p:nvPr>
            <p:ph type="sldNum" sz="quarter" idx="12"/>
          </p:nvPr>
        </p:nvSpPr>
        <p:spPr/>
        <p:txBody>
          <a:bodyPr/>
          <a:lstStyle>
            <a:lvl1pPr>
              <a:defRPr/>
            </a:lvl1pPr>
          </a:lstStyle>
          <a:p>
            <a:pPr>
              <a:defRPr/>
            </a:pPr>
            <a:fld id="{18A3EF06-3578-4A6C-8170-CDFB979C1C0F}" type="slidenum">
              <a:rPr lang="en-US"/>
              <a:pPr>
                <a:defRPr/>
              </a:pPr>
              <a:t>‹#›</a:t>
            </a:fld>
            <a:endParaRPr lang="en-US"/>
          </a:p>
        </p:txBody>
      </p:sp>
    </p:spTree>
    <p:extLst>
      <p:ext uri="{BB962C8B-B14F-4D97-AF65-F5344CB8AC3E}">
        <p14:creationId xmlns:p14="http://schemas.microsoft.com/office/powerpoint/2010/main" val="116133847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59B8DB1-8D29-5A4A-A44F-0A10924B1655}"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DEB6C-635A-E347-8F11-7A15C6ED9781}" type="slidenum">
              <a:rPr lang="en-US" smtClean="0"/>
              <a:t>‹#›</a:t>
            </a:fld>
            <a:endParaRPr lang="en-US"/>
          </a:p>
        </p:txBody>
      </p:sp>
    </p:spTree>
    <p:extLst>
      <p:ext uri="{BB962C8B-B14F-4D97-AF65-F5344CB8AC3E}">
        <p14:creationId xmlns:p14="http://schemas.microsoft.com/office/powerpoint/2010/main" val="2218651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B8DB1-8D29-5A4A-A44F-0A10924B1655}"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DEB6C-635A-E347-8F11-7A15C6ED9781}" type="slidenum">
              <a:rPr lang="en-US" smtClean="0"/>
              <a:t>‹#›</a:t>
            </a:fld>
            <a:endParaRPr lang="en-US"/>
          </a:p>
        </p:txBody>
      </p:sp>
    </p:spTree>
    <p:extLst>
      <p:ext uri="{BB962C8B-B14F-4D97-AF65-F5344CB8AC3E}">
        <p14:creationId xmlns:p14="http://schemas.microsoft.com/office/powerpoint/2010/main" val="3259074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B8DB1-8D29-5A4A-A44F-0A10924B1655}"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DEB6C-635A-E347-8F11-7A15C6ED9781}" type="slidenum">
              <a:rPr lang="en-US" smtClean="0"/>
              <a:t>‹#›</a:t>
            </a:fld>
            <a:endParaRPr lang="en-US"/>
          </a:p>
        </p:txBody>
      </p:sp>
    </p:spTree>
    <p:extLst>
      <p:ext uri="{BB962C8B-B14F-4D97-AF65-F5344CB8AC3E}">
        <p14:creationId xmlns:p14="http://schemas.microsoft.com/office/powerpoint/2010/main" val="2259519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E16334-478B-4186-8F30-542D19CD24EF}"/>
              </a:ext>
            </a:extLst>
          </p:cNvPr>
          <p:cNvSpPr>
            <a:spLocks noGrp="1"/>
          </p:cNvSpPr>
          <p:nvPr>
            <p:ph type="dt" sz="half" idx="10"/>
          </p:nvPr>
        </p:nvSpPr>
        <p:spPr/>
        <p:txBody>
          <a:bodyPr/>
          <a:lstStyle>
            <a:lvl1pPr>
              <a:defRPr/>
            </a:lvl1pPr>
          </a:lstStyle>
          <a:p>
            <a:pPr>
              <a:defRPr/>
            </a:pPr>
            <a:fld id="{400B7F9E-7A35-4910-BD18-0B6DEE02F41A}" type="datetimeFigureOut">
              <a:rPr lang="en-US"/>
              <a:pPr>
                <a:defRPr/>
              </a:pPr>
              <a:t>4/12/2021</a:t>
            </a:fld>
            <a:endParaRPr lang="en-US"/>
          </a:p>
        </p:txBody>
      </p:sp>
      <p:sp>
        <p:nvSpPr>
          <p:cNvPr id="5" name="Footer Placeholder 4">
            <a:extLst>
              <a:ext uri="{FF2B5EF4-FFF2-40B4-BE49-F238E27FC236}">
                <a16:creationId xmlns:a16="http://schemas.microsoft.com/office/drawing/2014/main" id="{84809EC3-B87A-4CEB-9EFF-F100C3A920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FC3CD1-C870-4C57-AF11-5A3EC2E8963E}"/>
              </a:ext>
            </a:extLst>
          </p:cNvPr>
          <p:cNvSpPr>
            <a:spLocks noGrp="1"/>
          </p:cNvSpPr>
          <p:nvPr>
            <p:ph type="sldNum" sz="quarter" idx="12"/>
          </p:nvPr>
        </p:nvSpPr>
        <p:spPr/>
        <p:txBody>
          <a:bodyPr/>
          <a:lstStyle>
            <a:lvl1pPr>
              <a:defRPr/>
            </a:lvl1pPr>
          </a:lstStyle>
          <a:p>
            <a:pPr>
              <a:defRPr/>
            </a:pPr>
            <a:fld id="{03C2DD19-1F27-4945-BB8C-3F48235442D6}" type="slidenum">
              <a:rPr lang="en-US"/>
              <a:pPr>
                <a:defRPr/>
              </a:pPr>
              <a:t>‹#›</a:t>
            </a:fld>
            <a:endParaRPr lang="en-US"/>
          </a:p>
        </p:txBody>
      </p:sp>
    </p:spTree>
    <p:extLst>
      <p:ext uri="{BB962C8B-B14F-4D97-AF65-F5344CB8AC3E}">
        <p14:creationId xmlns:p14="http://schemas.microsoft.com/office/powerpoint/2010/main" val="1991371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8C91D41-489C-4C22-99DF-BE1222FE9C4C}"/>
              </a:ext>
            </a:extLst>
          </p:cNvPr>
          <p:cNvSpPr>
            <a:spLocks noGrp="1"/>
          </p:cNvSpPr>
          <p:nvPr>
            <p:ph type="dt" sz="half" idx="10"/>
          </p:nvPr>
        </p:nvSpPr>
        <p:spPr/>
        <p:txBody>
          <a:bodyPr/>
          <a:lstStyle>
            <a:lvl1pPr>
              <a:defRPr/>
            </a:lvl1pPr>
          </a:lstStyle>
          <a:p>
            <a:pPr>
              <a:defRPr/>
            </a:pPr>
            <a:fld id="{9CC403ED-ADBE-4CE4-955B-A0B2D7A9724D}" type="datetimeFigureOut">
              <a:rPr lang="en-US"/>
              <a:pPr>
                <a:defRPr/>
              </a:pPr>
              <a:t>4/12/2021</a:t>
            </a:fld>
            <a:endParaRPr lang="en-US"/>
          </a:p>
        </p:txBody>
      </p:sp>
      <p:sp>
        <p:nvSpPr>
          <p:cNvPr id="6" name="Footer Placeholder 4">
            <a:extLst>
              <a:ext uri="{FF2B5EF4-FFF2-40B4-BE49-F238E27FC236}">
                <a16:creationId xmlns:a16="http://schemas.microsoft.com/office/drawing/2014/main" id="{CB56D8DD-C74C-4D75-AA1A-C5C4D652EE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8861332-DD16-4B21-93B5-3378630A9DC2}"/>
              </a:ext>
            </a:extLst>
          </p:cNvPr>
          <p:cNvSpPr>
            <a:spLocks noGrp="1"/>
          </p:cNvSpPr>
          <p:nvPr>
            <p:ph type="sldNum" sz="quarter" idx="12"/>
          </p:nvPr>
        </p:nvSpPr>
        <p:spPr/>
        <p:txBody>
          <a:bodyPr/>
          <a:lstStyle>
            <a:lvl1pPr>
              <a:defRPr/>
            </a:lvl1pPr>
          </a:lstStyle>
          <a:p>
            <a:pPr>
              <a:defRPr/>
            </a:pPr>
            <a:fld id="{04DC4E0F-3751-44B2-AA9A-C8046BF4E16A}" type="slidenum">
              <a:rPr lang="en-US"/>
              <a:pPr>
                <a:defRPr/>
              </a:pPr>
              <a:t>‹#›</a:t>
            </a:fld>
            <a:endParaRPr lang="en-US"/>
          </a:p>
        </p:txBody>
      </p:sp>
    </p:spTree>
    <p:extLst>
      <p:ext uri="{BB962C8B-B14F-4D97-AF65-F5344CB8AC3E}">
        <p14:creationId xmlns:p14="http://schemas.microsoft.com/office/powerpoint/2010/main" val="163614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7115007-3848-440F-A100-092C1323A63C}"/>
              </a:ext>
            </a:extLst>
          </p:cNvPr>
          <p:cNvSpPr>
            <a:spLocks noGrp="1"/>
          </p:cNvSpPr>
          <p:nvPr>
            <p:ph type="dt" sz="half" idx="10"/>
          </p:nvPr>
        </p:nvSpPr>
        <p:spPr/>
        <p:txBody>
          <a:bodyPr/>
          <a:lstStyle>
            <a:lvl1pPr>
              <a:defRPr/>
            </a:lvl1pPr>
          </a:lstStyle>
          <a:p>
            <a:pPr>
              <a:defRPr/>
            </a:pPr>
            <a:fld id="{6C8C1762-1F1C-423D-9E8F-DA85EC70B868}" type="datetimeFigureOut">
              <a:rPr lang="en-US"/>
              <a:pPr>
                <a:defRPr/>
              </a:pPr>
              <a:t>4/12/2021</a:t>
            </a:fld>
            <a:endParaRPr lang="en-US"/>
          </a:p>
        </p:txBody>
      </p:sp>
      <p:sp>
        <p:nvSpPr>
          <p:cNvPr id="8" name="Footer Placeholder 4">
            <a:extLst>
              <a:ext uri="{FF2B5EF4-FFF2-40B4-BE49-F238E27FC236}">
                <a16:creationId xmlns:a16="http://schemas.microsoft.com/office/drawing/2014/main" id="{D86E5E50-8FE3-4DD3-98A4-B3786732A62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F25D6E3-F75D-425E-A2C5-A8A45380F98D}"/>
              </a:ext>
            </a:extLst>
          </p:cNvPr>
          <p:cNvSpPr>
            <a:spLocks noGrp="1"/>
          </p:cNvSpPr>
          <p:nvPr>
            <p:ph type="sldNum" sz="quarter" idx="12"/>
          </p:nvPr>
        </p:nvSpPr>
        <p:spPr/>
        <p:txBody>
          <a:bodyPr/>
          <a:lstStyle>
            <a:lvl1pPr>
              <a:defRPr/>
            </a:lvl1pPr>
          </a:lstStyle>
          <a:p>
            <a:pPr>
              <a:defRPr/>
            </a:pPr>
            <a:fld id="{CC2589C7-A41B-4CD4-92A6-CBCE31B1DCE8}" type="slidenum">
              <a:rPr lang="en-US"/>
              <a:pPr>
                <a:defRPr/>
              </a:pPr>
              <a:t>‹#›</a:t>
            </a:fld>
            <a:endParaRPr lang="en-US"/>
          </a:p>
        </p:txBody>
      </p:sp>
    </p:spTree>
    <p:extLst>
      <p:ext uri="{BB962C8B-B14F-4D97-AF65-F5344CB8AC3E}">
        <p14:creationId xmlns:p14="http://schemas.microsoft.com/office/powerpoint/2010/main" val="3854676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FE22326-05FE-4BF5-8CFB-E901ED7C6DEF}"/>
              </a:ext>
            </a:extLst>
          </p:cNvPr>
          <p:cNvSpPr>
            <a:spLocks noGrp="1"/>
          </p:cNvSpPr>
          <p:nvPr>
            <p:ph type="dt" sz="half" idx="10"/>
          </p:nvPr>
        </p:nvSpPr>
        <p:spPr/>
        <p:txBody>
          <a:bodyPr/>
          <a:lstStyle>
            <a:lvl1pPr>
              <a:defRPr/>
            </a:lvl1pPr>
          </a:lstStyle>
          <a:p>
            <a:pPr>
              <a:defRPr/>
            </a:pPr>
            <a:fld id="{C2F815BC-BC72-4B5B-85AE-C18DE8AA3DE5}" type="datetimeFigureOut">
              <a:rPr lang="en-US"/>
              <a:pPr>
                <a:defRPr/>
              </a:pPr>
              <a:t>4/12/2021</a:t>
            </a:fld>
            <a:endParaRPr lang="en-US"/>
          </a:p>
        </p:txBody>
      </p:sp>
      <p:sp>
        <p:nvSpPr>
          <p:cNvPr id="4" name="Footer Placeholder 4">
            <a:extLst>
              <a:ext uri="{FF2B5EF4-FFF2-40B4-BE49-F238E27FC236}">
                <a16:creationId xmlns:a16="http://schemas.microsoft.com/office/drawing/2014/main" id="{C4E56848-D677-4B35-9741-7854A90D2DA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EC3136-D3A1-49A4-92A8-518A8BEB072B}"/>
              </a:ext>
            </a:extLst>
          </p:cNvPr>
          <p:cNvSpPr>
            <a:spLocks noGrp="1"/>
          </p:cNvSpPr>
          <p:nvPr>
            <p:ph type="sldNum" sz="quarter" idx="12"/>
          </p:nvPr>
        </p:nvSpPr>
        <p:spPr/>
        <p:txBody>
          <a:bodyPr/>
          <a:lstStyle>
            <a:lvl1pPr>
              <a:defRPr/>
            </a:lvl1pPr>
          </a:lstStyle>
          <a:p>
            <a:pPr>
              <a:defRPr/>
            </a:pPr>
            <a:fld id="{E819CBBD-45BB-4BC2-8F22-C0966C6ED1C2}" type="slidenum">
              <a:rPr lang="en-US"/>
              <a:pPr>
                <a:defRPr/>
              </a:pPr>
              <a:t>‹#›</a:t>
            </a:fld>
            <a:endParaRPr lang="en-US"/>
          </a:p>
        </p:txBody>
      </p:sp>
    </p:spTree>
    <p:extLst>
      <p:ext uri="{BB962C8B-B14F-4D97-AF65-F5344CB8AC3E}">
        <p14:creationId xmlns:p14="http://schemas.microsoft.com/office/powerpoint/2010/main" val="2444409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B42BFCB-09A5-4A07-80C4-EAB5A33E05A2}"/>
              </a:ext>
            </a:extLst>
          </p:cNvPr>
          <p:cNvSpPr>
            <a:spLocks noGrp="1"/>
          </p:cNvSpPr>
          <p:nvPr>
            <p:ph type="dt" sz="half" idx="10"/>
          </p:nvPr>
        </p:nvSpPr>
        <p:spPr/>
        <p:txBody>
          <a:bodyPr/>
          <a:lstStyle>
            <a:lvl1pPr>
              <a:defRPr/>
            </a:lvl1pPr>
          </a:lstStyle>
          <a:p>
            <a:pPr>
              <a:defRPr/>
            </a:pPr>
            <a:fld id="{DF5F3A86-AC69-40F0-AC3A-5DB19B17F3A6}" type="datetimeFigureOut">
              <a:rPr lang="en-US"/>
              <a:pPr>
                <a:defRPr/>
              </a:pPr>
              <a:t>4/12/2021</a:t>
            </a:fld>
            <a:endParaRPr lang="en-US"/>
          </a:p>
        </p:txBody>
      </p:sp>
      <p:sp>
        <p:nvSpPr>
          <p:cNvPr id="3" name="Footer Placeholder 4">
            <a:extLst>
              <a:ext uri="{FF2B5EF4-FFF2-40B4-BE49-F238E27FC236}">
                <a16:creationId xmlns:a16="http://schemas.microsoft.com/office/drawing/2014/main" id="{C46DC4BF-C30B-4786-98DC-B14BEE649DE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A2A65AC-2CF8-4947-99E0-DCE4F3E595B2}"/>
              </a:ext>
            </a:extLst>
          </p:cNvPr>
          <p:cNvSpPr>
            <a:spLocks noGrp="1"/>
          </p:cNvSpPr>
          <p:nvPr>
            <p:ph type="sldNum" sz="quarter" idx="12"/>
          </p:nvPr>
        </p:nvSpPr>
        <p:spPr/>
        <p:txBody>
          <a:bodyPr/>
          <a:lstStyle>
            <a:lvl1pPr>
              <a:defRPr/>
            </a:lvl1pPr>
          </a:lstStyle>
          <a:p>
            <a:pPr>
              <a:defRPr/>
            </a:pPr>
            <a:fld id="{20FD525F-5066-4A01-ADB9-38EC34188A67}" type="slidenum">
              <a:rPr lang="en-US"/>
              <a:pPr>
                <a:defRPr/>
              </a:pPr>
              <a:t>‹#›</a:t>
            </a:fld>
            <a:endParaRPr lang="en-US"/>
          </a:p>
        </p:txBody>
      </p:sp>
    </p:spTree>
    <p:extLst>
      <p:ext uri="{BB962C8B-B14F-4D97-AF65-F5344CB8AC3E}">
        <p14:creationId xmlns:p14="http://schemas.microsoft.com/office/powerpoint/2010/main" val="4151074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69F5A7-1C93-1845-AF8F-8C2FD8C28DF4}"/>
              </a:ext>
            </a:extLst>
          </p:cNvPr>
          <p:cNvSpPr>
            <a:spLocks noGrp="1"/>
          </p:cNvSpPr>
          <p:nvPr>
            <p:ph type="dt" sz="half" idx="10"/>
          </p:nvPr>
        </p:nvSpPr>
        <p:spPr/>
        <p:txBody>
          <a:bodyPr/>
          <a:lstStyle>
            <a:lvl1pPr>
              <a:defRPr/>
            </a:lvl1pPr>
          </a:lstStyle>
          <a:p>
            <a:pPr>
              <a:defRPr/>
            </a:pPr>
            <a:fld id="{5820B236-1C53-B34B-9A2D-869B157495BC}" type="datetimeFigureOut">
              <a:rPr lang="en-US"/>
              <a:pPr>
                <a:defRPr/>
              </a:pPr>
              <a:t>4/12/2021</a:t>
            </a:fld>
            <a:endParaRPr lang="en-US" dirty="0"/>
          </a:p>
        </p:txBody>
      </p:sp>
      <p:sp>
        <p:nvSpPr>
          <p:cNvPr id="5" name="Footer Placeholder 4">
            <a:extLst>
              <a:ext uri="{FF2B5EF4-FFF2-40B4-BE49-F238E27FC236}">
                <a16:creationId xmlns:a16="http://schemas.microsoft.com/office/drawing/2014/main" id="{626B9F42-3294-024B-8F54-25666051C3C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D565160-067B-5A41-AD9C-9BB87289C480}"/>
              </a:ext>
            </a:extLst>
          </p:cNvPr>
          <p:cNvSpPr>
            <a:spLocks noGrp="1"/>
          </p:cNvSpPr>
          <p:nvPr>
            <p:ph type="sldNum" sz="quarter" idx="12"/>
          </p:nvPr>
        </p:nvSpPr>
        <p:spPr/>
        <p:txBody>
          <a:bodyPr/>
          <a:lstStyle>
            <a:lvl1pPr>
              <a:defRPr/>
            </a:lvl1pPr>
          </a:lstStyle>
          <a:p>
            <a:pPr>
              <a:defRPr/>
            </a:pPr>
            <a:fld id="{F000F3D7-10A9-B346-AC9E-1600AA9E2704}" type="slidenum">
              <a:rPr lang="en-US"/>
              <a:pPr>
                <a:defRPr/>
              </a:pPr>
              <a:t>‹#›</a:t>
            </a:fld>
            <a:endParaRPr lang="en-US" dirty="0"/>
          </a:p>
        </p:txBody>
      </p:sp>
    </p:spTree>
    <p:extLst>
      <p:ext uri="{BB962C8B-B14F-4D97-AF65-F5344CB8AC3E}">
        <p14:creationId xmlns:p14="http://schemas.microsoft.com/office/powerpoint/2010/main" val="3671759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9B5BF4D8-F6F7-4194-9079-E07C665757B8}"/>
              </a:ext>
            </a:extLst>
          </p:cNvPr>
          <p:cNvSpPr>
            <a:spLocks noGrp="1"/>
          </p:cNvSpPr>
          <p:nvPr>
            <p:ph type="dt" sz="half" idx="10"/>
          </p:nvPr>
        </p:nvSpPr>
        <p:spPr/>
        <p:txBody>
          <a:bodyPr/>
          <a:lstStyle>
            <a:lvl1pPr>
              <a:defRPr/>
            </a:lvl1pPr>
          </a:lstStyle>
          <a:p>
            <a:pPr>
              <a:defRPr/>
            </a:pPr>
            <a:fld id="{D4BF04B8-AD56-4357-9DE3-9042521B5E2A}" type="datetimeFigureOut">
              <a:rPr lang="en-US"/>
              <a:pPr>
                <a:defRPr/>
              </a:pPr>
              <a:t>4/12/2021</a:t>
            </a:fld>
            <a:endParaRPr lang="en-US"/>
          </a:p>
        </p:txBody>
      </p:sp>
      <p:sp>
        <p:nvSpPr>
          <p:cNvPr id="6" name="Footer Placeholder 4">
            <a:extLst>
              <a:ext uri="{FF2B5EF4-FFF2-40B4-BE49-F238E27FC236}">
                <a16:creationId xmlns:a16="http://schemas.microsoft.com/office/drawing/2014/main" id="{1F8F21FF-8ECA-4C7C-8074-369DFB7F17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554568-338D-4AFB-8078-841DA1D662F9}"/>
              </a:ext>
            </a:extLst>
          </p:cNvPr>
          <p:cNvSpPr>
            <a:spLocks noGrp="1"/>
          </p:cNvSpPr>
          <p:nvPr>
            <p:ph type="sldNum" sz="quarter" idx="12"/>
          </p:nvPr>
        </p:nvSpPr>
        <p:spPr/>
        <p:txBody>
          <a:bodyPr/>
          <a:lstStyle>
            <a:lvl1pPr>
              <a:defRPr/>
            </a:lvl1pPr>
          </a:lstStyle>
          <a:p>
            <a:pPr>
              <a:defRPr/>
            </a:pPr>
            <a:fld id="{17DD1581-E9F2-4B05-9B80-EE8524325936}" type="slidenum">
              <a:rPr lang="en-US"/>
              <a:pPr>
                <a:defRPr/>
              </a:pPr>
              <a:t>‹#›</a:t>
            </a:fld>
            <a:endParaRPr lang="en-US"/>
          </a:p>
        </p:txBody>
      </p:sp>
    </p:spTree>
    <p:extLst>
      <p:ext uri="{BB962C8B-B14F-4D97-AF65-F5344CB8AC3E}">
        <p14:creationId xmlns:p14="http://schemas.microsoft.com/office/powerpoint/2010/main" val="3178768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F741A5C-6DA9-4B1D-83C7-FBC1CABD6BF3}"/>
              </a:ext>
            </a:extLst>
          </p:cNvPr>
          <p:cNvSpPr>
            <a:spLocks noGrp="1"/>
          </p:cNvSpPr>
          <p:nvPr>
            <p:ph type="dt" sz="half" idx="10"/>
          </p:nvPr>
        </p:nvSpPr>
        <p:spPr/>
        <p:txBody>
          <a:bodyPr/>
          <a:lstStyle>
            <a:lvl1pPr>
              <a:defRPr/>
            </a:lvl1pPr>
          </a:lstStyle>
          <a:p>
            <a:pPr>
              <a:defRPr/>
            </a:pPr>
            <a:fld id="{EA03426A-9274-4BDE-BC90-0558577406A7}" type="datetimeFigureOut">
              <a:rPr lang="en-US"/>
              <a:pPr>
                <a:defRPr/>
              </a:pPr>
              <a:t>4/12/2021</a:t>
            </a:fld>
            <a:endParaRPr lang="en-US"/>
          </a:p>
        </p:txBody>
      </p:sp>
      <p:sp>
        <p:nvSpPr>
          <p:cNvPr id="6" name="Footer Placeholder 4">
            <a:extLst>
              <a:ext uri="{FF2B5EF4-FFF2-40B4-BE49-F238E27FC236}">
                <a16:creationId xmlns:a16="http://schemas.microsoft.com/office/drawing/2014/main" id="{2AFBF08A-5B93-43DF-9297-2446BBE573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BC0F43A-9517-4678-96DB-CFCC64D86145}"/>
              </a:ext>
            </a:extLst>
          </p:cNvPr>
          <p:cNvSpPr>
            <a:spLocks noGrp="1"/>
          </p:cNvSpPr>
          <p:nvPr>
            <p:ph type="sldNum" sz="quarter" idx="12"/>
          </p:nvPr>
        </p:nvSpPr>
        <p:spPr/>
        <p:txBody>
          <a:bodyPr/>
          <a:lstStyle>
            <a:lvl1pPr>
              <a:defRPr/>
            </a:lvl1pPr>
          </a:lstStyle>
          <a:p>
            <a:pPr>
              <a:defRPr/>
            </a:pPr>
            <a:fld id="{91956284-6351-4DEA-BF9E-322E587DB7E6}" type="slidenum">
              <a:rPr lang="en-US"/>
              <a:pPr>
                <a:defRPr/>
              </a:pPr>
              <a:t>‹#›</a:t>
            </a:fld>
            <a:endParaRPr lang="en-US"/>
          </a:p>
        </p:txBody>
      </p:sp>
    </p:spTree>
    <p:extLst>
      <p:ext uri="{BB962C8B-B14F-4D97-AF65-F5344CB8AC3E}">
        <p14:creationId xmlns:p14="http://schemas.microsoft.com/office/powerpoint/2010/main" val="2780837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38EEE-E033-495A-AB2A-8B00E166474C}"/>
              </a:ext>
            </a:extLst>
          </p:cNvPr>
          <p:cNvSpPr>
            <a:spLocks noGrp="1"/>
          </p:cNvSpPr>
          <p:nvPr>
            <p:ph type="dt" sz="half" idx="10"/>
          </p:nvPr>
        </p:nvSpPr>
        <p:spPr/>
        <p:txBody>
          <a:bodyPr/>
          <a:lstStyle>
            <a:lvl1pPr>
              <a:defRPr/>
            </a:lvl1pPr>
          </a:lstStyle>
          <a:p>
            <a:pPr>
              <a:defRPr/>
            </a:pPr>
            <a:fld id="{38D86688-AEC7-41C7-B12E-6C0D4FB13010}" type="datetimeFigureOut">
              <a:rPr lang="en-US"/>
              <a:pPr>
                <a:defRPr/>
              </a:pPr>
              <a:t>4/12/2021</a:t>
            </a:fld>
            <a:endParaRPr lang="en-US"/>
          </a:p>
        </p:txBody>
      </p:sp>
      <p:sp>
        <p:nvSpPr>
          <p:cNvPr id="5" name="Footer Placeholder 4">
            <a:extLst>
              <a:ext uri="{FF2B5EF4-FFF2-40B4-BE49-F238E27FC236}">
                <a16:creationId xmlns:a16="http://schemas.microsoft.com/office/drawing/2014/main" id="{3970E261-FFBF-4582-8C79-82E1DEFB0B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B8FEEE-10D7-424F-B5D9-0E49BFA1E0F4}"/>
              </a:ext>
            </a:extLst>
          </p:cNvPr>
          <p:cNvSpPr>
            <a:spLocks noGrp="1"/>
          </p:cNvSpPr>
          <p:nvPr>
            <p:ph type="sldNum" sz="quarter" idx="12"/>
          </p:nvPr>
        </p:nvSpPr>
        <p:spPr/>
        <p:txBody>
          <a:bodyPr/>
          <a:lstStyle>
            <a:lvl1pPr>
              <a:defRPr/>
            </a:lvl1pPr>
          </a:lstStyle>
          <a:p>
            <a:pPr>
              <a:defRPr/>
            </a:pPr>
            <a:fld id="{1EB25C44-89AF-440B-A13A-6BAECDA2CDD1}" type="slidenum">
              <a:rPr lang="en-US"/>
              <a:pPr>
                <a:defRPr/>
              </a:pPr>
              <a:t>‹#›</a:t>
            </a:fld>
            <a:endParaRPr lang="en-US"/>
          </a:p>
        </p:txBody>
      </p:sp>
    </p:spTree>
    <p:extLst>
      <p:ext uri="{BB962C8B-B14F-4D97-AF65-F5344CB8AC3E}">
        <p14:creationId xmlns:p14="http://schemas.microsoft.com/office/powerpoint/2010/main" val="458196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C9F1A-C9D9-469B-8807-7AEC5A77D928}"/>
              </a:ext>
            </a:extLst>
          </p:cNvPr>
          <p:cNvSpPr>
            <a:spLocks noGrp="1"/>
          </p:cNvSpPr>
          <p:nvPr>
            <p:ph type="dt" sz="half" idx="10"/>
          </p:nvPr>
        </p:nvSpPr>
        <p:spPr/>
        <p:txBody>
          <a:bodyPr/>
          <a:lstStyle>
            <a:lvl1pPr>
              <a:defRPr/>
            </a:lvl1pPr>
          </a:lstStyle>
          <a:p>
            <a:pPr>
              <a:defRPr/>
            </a:pPr>
            <a:fld id="{AE94B0DA-AC86-4352-9CD5-B2E41E4B50AA}" type="datetimeFigureOut">
              <a:rPr lang="en-US"/>
              <a:pPr>
                <a:defRPr/>
              </a:pPr>
              <a:t>4/12/2021</a:t>
            </a:fld>
            <a:endParaRPr lang="en-US"/>
          </a:p>
        </p:txBody>
      </p:sp>
      <p:sp>
        <p:nvSpPr>
          <p:cNvPr id="5" name="Footer Placeholder 4">
            <a:extLst>
              <a:ext uri="{FF2B5EF4-FFF2-40B4-BE49-F238E27FC236}">
                <a16:creationId xmlns:a16="http://schemas.microsoft.com/office/drawing/2014/main" id="{280F66C9-7AD0-4F0F-B71B-386ED53F18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E99365-0B3E-427C-8B9D-7EA27E56274E}"/>
              </a:ext>
            </a:extLst>
          </p:cNvPr>
          <p:cNvSpPr>
            <a:spLocks noGrp="1"/>
          </p:cNvSpPr>
          <p:nvPr>
            <p:ph type="sldNum" sz="quarter" idx="12"/>
          </p:nvPr>
        </p:nvSpPr>
        <p:spPr/>
        <p:txBody>
          <a:bodyPr/>
          <a:lstStyle>
            <a:lvl1pPr>
              <a:defRPr/>
            </a:lvl1pPr>
          </a:lstStyle>
          <a:p>
            <a:pPr>
              <a:defRPr/>
            </a:pPr>
            <a:fld id="{E2D1F4B5-DB82-4ABE-A8E4-74D0BA43F798}" type="slidenum">
              <a:rPr lang="en-US"/>
              <a:pPr>
                <a:defRPr/>
              </a:pPr>
              <a:t>‹#›</a:t>
            </a:fld>
            <a:endParaRPr lang="en-US"/>
          </a:p>
        </p:txBody>
      </p:sp>
    </p:spTree>
    <p:extLst>
      <p:ext uri="{BB962C8B-B14F-4D97-AF65-F5344CB8AC3E}">
        <p14:creationId xmlns:p14="http://schemas.microsoft.com/office/powerpoint/2010/main" val="3822440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449B-3A34-4916-84FD-2B107647AAA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635441-B436-49E7-BBA7-8571430A04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4F999-3556-4109-B109-300A9C5282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C2B7E-4EEF-4B18-A014-63225E89EDC2}" type="datetimeFigureOut">
              <a:rPr lang="en-US"/>
              <a:pPr>
                <a:defRPr/>
              </a:pPr>
              <a:t>4/12/2021</a:t>
            </a:fld>
            <a:endParaRPr lang="en-US"/>
          </a:p>
        </p:txBody>
      </p:sp>
      <p:sp>
        <p:nvSpPr>
          <p:cNvPr id="5" name="Footer Placeholder 4">
            <a:extLst>
              <a:ext uri="{FF2B5EF4-FFF2-40B4-BE49-F238E27FC236}">
                <a16:creationId xmlns:a16="http://schemas.microsoft.com/office/drawing/2014/main" id="{6C29D193-C2D1-4B83-875A-AF15801E54A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C5AC29-7B46-4D58-804B-195D55EA71F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2347B91-97E7-4DFF-918C-EAD2E44FAA11}" type="slidenum">
              <a:rPr lang="en-US"/>
              <a:pPr>
                <a:defRPr/>
              </a:pPr>
              <a:t>‹#›</a:t>
            </a:fld>
            <a:endParaRPr lang="en-US"/>
          </a:p>
        </p:txBody>
      </p:sp>
    </p:spTree>
    <p:extLst>
      <p:ext uri="{BB962C8B-B14F-4D97-AF65-F5344CB8AC3E}">
        <p14:creationId xmlns:p14="http://schemas.microsoft.com/office/powerpoint/2010/main" val="309893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5830-D633-48EC-BCE7-FE644A7A73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C8A4F7-99BF-4260-BD60-174FBCBBAB1C}"/>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A7950-55CA-4969-9907-7535419D43D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088A8EF-8A70-4FC3-A58F-24ADCCCD736C}" type="datetimeFigureOut">
              <a:rPr lang="en-US"/>
              <a:pPr>
                <a:defRPr/>
              </a:pPr>
              <a:t>4/12/2021</a:t>
            </a:fld>
            <a:endParaRPr lang="en-US"/>
          </a:p>
        </p:txBody>
      </p:sp>
      <p:sp>
        <p:nvSpPr>
          <p:cNvPr id="5" name="Footer Placeholder 4">
            <a:extLst>
              <a:ext uri="{FF2B5EF4-FFF2-40B4-BE49-F238E27FC236}">
                <a16:creationId xmlns:a16="http://schemas.microsoft.com/office/drawing/2014/main" id="{D8A01A9E-4F98-46BE-AAB6-F3176CB0595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65973C-F94F-4642-8F5F-0FFAFC92C22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443DCBE-DEC2-405B-B954-A378BBE6CF2F}" type="slidenum">
              <a:rPr lang="en-US"/>
              <a:pPr>
                <a:defRPr/>
              </a:pPr>
              <a:t>‹#›</a:t>
            </a:fld>
            <a:endParaRPr lang="en-US"/>
          </a:p>
        </p:txBody>
      </p:sp>
    </p:spTree>
    <p:extLst>
      <p:ext uri="{BB962C8B-B14F-4D97-AF65-F5344CB8AC3E}">
        <p14:creationId xmlns:p14="http://schemas.microsoft.com/office/powerpoint/2010/main" val="1445475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4C2F-30F7-49FA-97A8-3A1CC22665C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DAB6B8-C8B8-45F3-8CA4-D3DA709B0E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EC26DB-127D-47FC-B49E-547478B8F3B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462FAA8-0100-40A9-9012-0496EA06513C}" type="datetimeFigureOut">
              <a:rPr lang="en-US"/>
              <a:pPr>
                <a:defRPr/>
              </a:pPr>
              <a:t>4/12/2021</a:t>
            </a:fld>
            <a:endParaRPr lang="en-US"/>
          </a:p>
        </p:txBody>
      </p:sp>
      <p:sp>
        <p:nvSpPr>
          <p:cNvPr id="5" name="Footer Placeholder 4">
            <a:extLst>
              <a:ext uri="{FF2B5EF4-FFF2-40B4-BE49-F238E27FC236}">
                <a16:creationId xmlns:a16="http://schemas.microsoft.com/office/drawing/2014/main" id="{6297B3DD-1E27-4FC1-A52A-DBFA9107D6D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A673EC-9302-48F6-83C6-20B4D8ED811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53488DB-4F43-43D7-A17F-0E6554EBC7E5}" type="slidenum">
              <a:rPr lang="en-US"/>
              <a:pPr>
                <a:defRPr/>
              </a:pPr>
              <a:t>‹#›</a:t>
            </a:fld>
            <a:endParaRPr lang="en-US"/>
          </a:p>
        </p:txBody>
      </p:sp>
    </p:spTree>
    <p:extLst>
      <p:ext uri="{BB962C8B-B14F-4D97-AF65-F5344CB8AC3E}">
        <p14:creationId xmlns:p14="http://schemas.microsoft.com/office/powerpoint/2010/main" val="3913674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1788-7175-492A-8D67-3F7F5E5C18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AF1C960-1532-414B-A416-38A12AA4B908}"/>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6CB6A8-13B4-493C-B5AF-FE3464AFF4A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C8A653-3272-45EB-A308-68EC35D6C7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73F5D1-071A-4C6F-A236-DEC6E3162B43}" type="datetimeFigureOut">
              <a:rPr lang="en-US"/>
              <a:pPr>
                <a:defRPr/>
              </a:pPr>
              <a:t>4/12/2021</a:t>
            </a:fld>
            <a:endParaRPr lang="en-US"/>
          </a:p>
        </p:txBody>
      </p:sp>
      <p:sp>
        <p:nvSpPr>
          <p:cNvPr id="6" name="Footer Placeholder 5">
            <a:extLst>
              <a:ext uri="{FF2B5EF4-FFF2-40B4-BE49-F238E27FC236}">
                <a16:creationId xmlns:a16="http://schemas.microsoft.com/office/drawing/2014/main" id="{745C0438-697E-4279-8C5F-DE1AAA32808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5F5FC07-DAC9-4545-9061-0B756BD31FF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B55677A-50D2-4853-9E0D-389764EA8D5C}" type="slidenum">
              <a:rPr lang="en-US"/>
              <a:pPr>
                <a:defRPr/>
              </a:pPr>
              <a:t>‹#›</a:t>
            </a:fld>
            <a:endParaRPr lang="en-US"/>
          </a:p>
        </p:txBody>
      </p:sp>
    </p:spTree>
    <p:extLst>
      <p:ext uri="{BB962C8B-B14F-4D97-AF65-F5344CB8AC3E}">
        <p14:creationId xmlns:p14="http://schemas.microsoft.com/office/powerpoint/2010/main" val="3107118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C9238-D05E-40F5-B9F9-30387CB85BE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5EBF862-C639-4407-AC7B-3B722033913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AE3D0A-7F65-453C-89B9-63AF2EE2B3F1}"/>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4CA446-8524-4724-A586-7423F8BD86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EF2C4C-B9B2-4D84-B21B-339DC0E3A77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42C3BA-FFEF-484A-9F05-D576749E321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52893D4-D25B-4368-9547-912B34DA94DA}" type="datetimeFigureOut">
              <a:rPr lang="en-US"/>
              <a:pPr>
                <a:defRPr/>
              </a:pPr>
              <a:t>4/12/2021</a:t>
            </a:fld>
            <a:endParaRPr lang="en-US"/>
          </a:p>
        </p:txBody>
      </p:sp>
      <p:sp>
        <p:nvSpPr>
          <p:cNvPr id="8" name="Footer Placeholder 7">
            <a:extLst>
              <a:ext uri="{FF2B5EF4-FFF2-40B4-BE49-F238E27FC236}">
                <a16:creationId xmlns:a16="http://schemas.microsoft.com/office/drawing/2014/main" id="{0A160797-D69F-4559-9E12-38827D92FC5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C946ACAE-27FF-443F-9041-466ED0F7C1E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7543295-C7BF-4546-8E54-BB52133ADBC3}" type="slidenum">
              <a:rPr lang="en-US"/>
              <a:pPr>
                <a:defRPr/>
              </a:pPr>
              <a:t>‹#›</a:t>
            </a:fld>
            <a:endParaRPr lang="en-US"/>
          </a:p>
        </p:txBody>
      </p:sp>
    </p:spTree>
    <p:extLst>
      <p:ext uri="{BB962C8B-B14F-4D97-AF65-F5344CB8AC3E}">
        <p14:creationId xmlns:p14="http://schemas.microsoft.com/office/powerpoint/2010/main" val="757640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70597-41D3-465E-999D-C14F717888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8B9BC1-901D-402B-96EC-09ABFB7CA4B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D04BB9-90BD-48B4-81F4-A26B905D817A}" type="datetimeFigureOut">
              <a:rPr lang="en-US"/>
              <a:pPr>
                <a:defRPr/>
              </a:pPr>
              <a:t>4/12/2021</a:t>
            </a:fld>
            <a:endParaRPr lang="en-US"/>
          </a:p>
        </p:txBody>
      </p:sp>
      <p:sp>
        <p:nvSpPr>
          <p:cNvPr id="4" name="Footer Placeholder 3">
            <a:extLst>
              <a:ext uri="{FF2B5EF4-FFF2-40B4-BE49-F238E27FC236}">
                <a16:creationId xmlns:a16="http://schemas.microsoft.com/office/drawing/2014/main" id="{7D4EF1B7-A791-4948-A729-6FC7BC8CCC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DAEB5E5-F07F-41DD-A5B6-986416CC6AD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BBCC9EF-D16E-4713-BE10-2313062A1044}" type="slidenum">
              <a:rPr lang="en-US"/>
              <a:pPr>
                <a:defRPr/>
              </a:pPr>
              <a:t>‹#›</a:t>
            </a:fld>
            <a:endParaRPr lang="en-US"/>
          </a:p>
        </p:txBody>
      </p:sp>
    </p:spTree>
    <p:extLst>
      <p:ext uri="{BB962C8B-B14F-4D97-AF65-F5344CB8AC3E}">
        <p14:creationId xmlns:p14="http://schemas.microsoft.com/office/powerpoint/2010/main" val="3951643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0AF8E79-9118-6D4E-86B3-C6A85B049889}"/>
              </a:ext>
            </a:extLst>
          </p:cNvPr>
          <p:cNvSpPr>
            <a:spLocks noGrp="1"/>
          </p:cNvSpPr>
          <p:nvPr>
            <p:ph type="dt" sz="half" idx="10"/>
          </p:nvPr>
        </p:nvSpPr>
        <p:spPr/>
        <p:txBody>
          <a:bodyPr/>
          <a:lstStyle>
            <a:lvl1pPr>
              <a:defRPr/>
            </a:lvl1pPr>
          </a:lstStyle>
          <a:p>
            <a:pPr>
              <a:defRPr/>
            </a:pPr>
            <a:fld id="{79DA1715-AC69-CE4C-8E60-112301442BDA}" type="datetimeFigureOut">
              <a:rPr lang="en-US"/>
              <a:pPr>
                <a:defRPr/>
              </a:pPr>
              <a:t>4/12/2021</a:t>
            </a:fld>
            <a:endParaRPr lang="en-US" dirty="0"/>
          </a:p>
        </p:txBody>
      </p:sp>
      <p:sp>
        <p:nvSpPr>
          <p:cNvPr id="6" name="Footer Placeholder 4">
            <a:extLst>
              <a:ext uri="{FF2B5EF4-FFF2-40B4-BE49-F238E27FC236}">
                <a16:creationId xmlns:a16="http://schemas.microsoft.com/office/drawing/2014/main" id="{ED6E738C-7633-7749-B90D-FE38AA5AB21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5ECD0F3-FA8D-0C48-8187-DC6026BC7E48}"/>
              </a:ext>
            </a:extLst>
          </p:cNvPr>
          <p:cNvSpPr>
            <a:spLocks noGrp="1"/>
          </p:cNvSpPr>
          <p:nvPr>
            <p:ph type="sldNum" sz="quarter" idx="12"/>
          </p:nvPr>
        </p:nvSpPr>
        <p:spPr/>
        <p:txBody>
          <a:bodyPr/>
          <a:lstStyle>
            <a:lvl1pPr>
              <a:defRPr/>
            </a:lvl1pPr>
          </a:lstStyle>
          <a:p>
            <a:pPr>
              <a:defRPr/>
            </a:pPr>
            <a:fld id="{B5863B81-7707-4C4F-92CE-59A9A43BBB8E}" type="slidenum">
              <a:rPr lang="en-US"/>
              <a:pPr>
                <a:defRPr/>
              </a:pPr>
              <a:t>‹#›</a:t>
            </a:fld>
            <a:endParaRPr lang="en-US" dirty="0"/>
          </a:p>
        </p:txBody>
      </p:sp>
    </p:spTree>
    <p:extLst>
      <p:ext uri="{BB962C8B-B14F-4D97-AF65-F5344CB8AC3E}">
        <p14:creationId xmlns:p14="http://schemas.microsoft.com/office/powerpoint/2010/main" val="25747291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655A55-944D-4D34-BEAB-BBECEB8EAC6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C5D1FC9-D755-49C3-9E25-BD0ADADC7129}" type="datetimeFigureOut">
              <a:rPr lang="en-US"/>
              <a:pPr>
                <a:defRPr/>
              </a:pPr>
              <a:t>4/12/2021</a:t>
            </a:fld>
            <a:endParaRPr lang="en-US"/>
          </a:p>
        </p:txBody>
      </p:sp>
      <p:sp>
        <p:nvSpPr>
          <p:cNvPr id="3" name="Footer Placeholder 2">
            <a:extLst>
              <a:ext uri="{FF2B5EF4-FFF2-40B4-BE49-F238E27FC236}">
                <a16:creationId xmlns:a16="http://schemas.microsoft.com/office/drawing/2014/main" id="{B376B625-069B-4970-B9FC-CE6F5FA29CE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2F628B90-6205-4D11-9930-E40E797BC03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6C40B8-DC3C-4202-BB5A-058DE7FD59CE}" type="slidenum">
              <a:rPr lang="en-US"/>
              <a:pPr>
                <a:defRPr/>
              </a:pPr>
              <a:t>‹#›</a:t>
            </a:fld>
            <a:endParaRPr lang="en-US"/>
          </a:p>
        </p:txBody>
      </p:sp>
    </p:spTree>
    <p:extLst>
      <p:ext uri="{BB962C8B-B14F-4D97-AF65-F5344CB8AC3E}">
        <p14:creationId xmlns:p14="http://schemas.microsoft.com/office/powerpoint/2010/main" val="119352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B5BBC-4EB9-448D-B7CA-2A0B50CB5F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EE2DA4-50E6-4813-9232-07D58D9E1D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07D6E6-949C-48BC-875C-1B8060193E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914927-2384-468A-A14B-197A01D4C85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3EF1C69-93A9-4B9E-9373-3928040ACC0A}" type="datetimeFigureOut">
              <a:rPr lang="en-US"/>
              <a:pPr>
                <a:defRPr/>
              </a:pPr>
              <a:t>4/12/2021</a:t>
            </a:fld>
            <a:endParaRPr lang="en-US"/>
          </a:p>
        </p:txBody>
      </p:sp>
      <p:sp>
        <p:nvSpPr>
          <p:cNvPr id="6" name="Footer Placeholder 5">
            <a:extLst>
              <a:ext uri="{FF2B5EF4-FFF2-40B4-BE49-F238E27FC236}">
                <a16:creationId xmlns:a16="http://schemas.microsoft.com/office/drawing/2014/main" id="{87249616-E31C-4EF0-A663-3EC468EA2DD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F5569B0-2D86-438F-93B6-82D7166FDB1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A29095F-6084-4620-A851-CCAAAEE853EE}" type="slidenum">
              <a:rPr lang="en-US"/>
              <a:pPr>
                <a:defRPr/>
              </a:pPr>
              <a:t>‹#›</a:t>
            </a:fld>
            <a:endParaRPr lang="en-US"/>
          </a:p>
        </p:txBody>
      </p:sp>
    </p:spTree>
    <p:extLst>
      <p:ext uri="{BB962C8B-B14F-4D97-AF65-F5344CB8AC3E}">
        <p14:creationId xmlns:p14="http://schemas.microsoft.com/office/powerpoint/2010/main" val="1739167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5DC7-860C-47BF-A9E9-B02F3CD593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CF9A70-FC41-4398-BD53-A45C0678DBD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F4A4CEB6-9F5F-44DA-91C9-63486304B1E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77A8DD-23B2-4843-84FB-181632AE2CA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6E4ACF9-B354-4634-9CD8-210C3E50CFB0}" type="datetimeFigureOut">
              <a:rPr lang="en-US"/>
              <a:pPr>
                <a:defRPr/>
              </a:pPr>
              <a:t>4/12/2021</a:t>
            </a:fld>
            <a:endParaRPr lang="en-US"/>
          </a:p>
        </p:txBody>
      </p:sp>
      <p:sp>
        <p:nvSpPr>
          <p:cNvPr id="6" name="Footer Placeholder 5">
            <a:extLst>
              <a:ext uri="{FF2B5EF4-FFF2-40B4-BE49-F238E27FC236}">
                <a16:creationId xmlns:a16="http://schemas.microsoft.com/office/drawing/2014/main" id="{A646D2F6-7545-4DE1-8E06-F01622EA1BD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7BAB2D5-E388-41D6-8F7D-668745B53D8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64CCE8-1E33-4911-8FB8-5DFBB4D69A59}" type="slidenum">
              <a:rPr lang="en-US"/>
              <a:pPr>
                <a:defRPr/>
              </a:pPr>
              <a:t>‹#›</a:t>
            </a:fld>
            <a:endParaRPr lang="en-US"/>
          </a:p>
        </p:txBody>
      </p:sp>
    </p:spTree>
    <p:extLst>
      <p:ext uri="{BB962C8B-B14F-4D97-AF65-F5344CB8AC3E}">
        <p14:creationId xmlns:p14="http://schemas.microsoft.com/office/powerpoint/2010/main" val="185794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5D56-7DE2-493D-9B9D-844027905D4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867FBD-C076-417F-946A-6D51DFA9AD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CD824-3A17-430A-A793-514313B821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4869EAD-C411-4B0A-AE9A-0CD385D92B36}" type="datetimeFigureOut">
              <a:rPr lang="en-US"/>
              <a:pPr>
                <a:defRPr/>
              </a:pPr>
              <a:t>4/12/2021</a:t>
            </a:fld>
            <a:endParaRPr lang="en-US"/>
          </a:p>
        </p:txBody>
      </p:sp>
      <p:sp>
        <p:nvSpPr>
          <p:cNvPr id="5" name="Footer Placeholder 4">
            <a:extLst>
              <a:ext uri="{FF2B5EF4-FFF2-40B4-BE49-F238E27FC236}">
                <a16:creationId xmlns:a16="http://schemas.microsoft.com/office/drawing/2014/main" id="{1C8BD8F8-0C89-44BA-84DB-C34DCAB5B6D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1BF8A4-A491-44E4-B683-E9749C76033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950A131-0D49-455D-A0C9-91D861F9BAE4}" type="slidenum">
              <a:rPr lang="en-US"/>
              <a:pPr>
                <a:defRPr/>
              </a:pPr>
              <a:t>‹#›</a:t>
            </a:fld>
            <a:endParaRPr lang="en-US"/>
          </a:p>
        </p:txBody>
      </p:sp>
    </p:spTree>
    <p:extLst>
      <p:ext uri="{BB962C8B-B14F-4D97-AF65-F5344CB8AC3E}">
        <p14:creationId xmlns:p14="http://schemas.microsoft.com/office/powerpoint/2010/main" val="1939577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61A57-EA3D-42C7-BE94-F7FE9092380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AB7461-17FB-4BDB-ABA6-1599CF1DDC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670ED-35B9-48AA-8F2B-41FD449B6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59BBEB9-3F73-4D2B-A072-1CFCC9B9A33A}" type="datetimeFigureOut">
              <a:rPr lang="en-US"/>
              <a:pPr>
                <a:defRPr/>
              </a:pPr>
              <a:t>4/12/2021</a:t>
            </a:fld>
            <a:endParaRPr lang="en-US"/>
          </a:p>
        </p:txBody>
      </p:sp>
      <p:sp>
        <p:nvSpPr>
          <p:cNvPr id="5" name="Footer Placeholder 4">
            <a:extLst>
              <a:ext uri="{FF2B5EF4-FFF2-40B4-BE49-F238E27FC236}">
                <a16:creationId xmlns:a16="http://schemas.microsoft.com/office/drawing/2014/main" id="{D26593EF-5391-4CF9-995E-A20F18F08D8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1B1DA-EB55-498E-8EE0-190EA4AC194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E02B7BC-5685-4478-A582-35EA75D0B8F6}" type="slidenum">
              <a:rPr lang="en-US"/>
              <a:pPr>
                <a:defRPr/>
              </a:pPr>
              <a:t>‹#›</a:t>
            </a:fld>
            <a:endParaRPr lang="en-US"/>
          </a:p>
        </p:txBody>
      </p:sp>
    </p:spTree>
    <p:extLst>
      <p:ext uri="{BB962C8B-B14F-4D97-AF65-F5344CB8AC3E}">
        <p14:creationId xmlns:p14="http://schemas.microsoft.com/office/powerpoint/2010/main" val="3820152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28A0-8839-4CFB-9C46-E0C8A438A4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4B7D3F-27B0-4F42-B8B6-8A9FEC2002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753633-CAC6-4D7A-A35A-BE9CF135D2B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FB14660-974C-4189-95C1-C21D1DF1735B}" type="datetimeFigureOut">
              <a:rPr lang="en-US"/>
              <a:pPr>
                <a:defRPr/>
              </a:pPr>
              <a:t>4/12/2021</a:t>
            </a:fld>
            <a:endParaRPr lang="en-US"/>
          </a:p>
        </p:txBody>
      </p:sp>
      <p:sp>
        <p:nvSpPr>
          <p:cNvPr id="5" name="Footer Placeholder 4">
            <a:extLst>
              <a:ext uri="{FF2B5EF4-FFF2-40B4-BE49-F238E27FC236}">
                <a16:creationId xmlns:a16="http://schemas.microsoft.com/office/drawing/2014/main" id="{18C62B55-A566-44C7-87BA-8794B9FF129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08D06A-A434-4808-BC33-8B5838E3B80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B1949B4-9D56-43C3-AF11-D95AB9FAA072}" type="slidenum">
              <a:rPr lang="en-US"/>
              <a:pPr>
                <a:defRPr/>
              </a:pPr>
              <a:t>‹#›</a:t>
            </a:fld>
            <a:endParaRPr lang="en-US"/>
          </a:p>
        </p:txBody>
      </p:sp>
    </p:spTree>
    <p:extLst>
      <p:ext uri="{BB962C8B-B14F-4D97-AF65-F5344CB8AC3E}">
        <p14:creationId xmlns:p14="http://schemas.microsoft.com/office/powerpoint/2010/main" val="21609574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1568-D9C9-48F4-8082-805B6390FB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E015BFF-0B33-411E-99EB-3B5CFDB954F1}"/>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9C08E-D210-418F-BEFC-E001EBD3B87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76CF67A-9429-4785-A4AA-A7F507323529}" type="datetimeFigureOut">
              <a:rPr lang="en-US"/>
              <a:pPr>
                <a:defRPr/>
              </a:pPr>
              <a:t>4/12/2021</a:t>
            </a:fld>
            <a:endParaRPr lang="en-US"/>
          </a:p>
        </p:txBody>
      </p:sp>
      <p:sp>
        <p:nvSpPr>
          <p:cNvPr id="5" name="Footer Placeholder 4">
            <a:extLst>
              <a:ext uri="{FF2B5EF4-FFF2-40B4-BE49-F238E27FC236}">
                <a16:creationId xmlns:a16="http://schemas.microsoft.com/office/drawing/2014/main" id="{0998FB41-DBC4-4B08-8446-4F2D01259C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AE6293-9973-476B-B238-6F3C3C7BF60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974A35C-24E9-476C-952E-32EB6E569B6D}" type="slidenum">
              <a:rPr lang="en-US"/>
              <a:pPr>
                <a:defRPr/>
              </a:pPr>
              <a:t>‹#›</a:t>
            </a:fld>
            <a:endParaRPr lang="en-US"/>
          </a:p>
        </p:txBody>
      </p:sp>
    </p:spTree>
    <p:extLst>
      <p:ext uri="{BB962C8B-B14F-4D97-AF65-F5344CB8AC3E}">
        <p14:creationId xmlns:p14="http://schemas.microsoft.com/office/powerpoint/2010/main" val="25148289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7C0C-4ABE-4C71-A555-20D96F8F783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053C1F-AF70-4DC5-9F70-CBF08968198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AA2164-8041-4AEA-A60E-4CABE852D7E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D112006-4224-41EA-9B81-933638C35393}" type="datetimeFigureOut">
              <a:rPr lang="en-US"/>
              <a:pPr>
                <a:defRPr/>
              </a:pPr>
              <a:t>4/12/2021</a:t>
            </a:fld>
            <a:endParaRPr lang="en-US"/>
          </a:p>
        </p:txBody>
      </p:sp>
      <p:sp>
        <p:nvSpPr>
          <p:cNvPr id="5" name="Footer Placeholder 4">
            <a:extLst>
              <a:ext uri="{FF2B5EF4-FFF2-40B4-BE49-F238E27FC236}">
                <a16:creationId xmlns:a16="http://schemas.microsoft.com/office/drawing/2014/main" id="{93B83515-9B72-4585-9750-3BBB764D992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C2A5C0-F059-4B3D-B04C-D67040E3A47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23B0CAE-D312-48BF-BF57-4C236A28DC84}" type="slidenum">
              <a:rPr lang="en-US"/>
              <a:pPr>
                <a:defRPr/>
              </a:pPr>
              <a:t>‹#›</a:t>
            </a:fld>
            <a:endParaRPr lang="en-US"/>
          </a:p>
        </p:txBody>
      </p:sp>
    </p:spTree>
    <p:extLst>
      <p:ext uri="{BB962C8B-B14F-4D97-AF65-F5344CB8AC3E}">
        <p14:creationId xmlns:p14="http://schemas.microsoft.com/office/powerpoint/2010/main" val="37690855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FFC76-5FE6-40A4-AEF5-021F49F816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28F25CA-F96B-47E6-A988-D1FE85E3541E}"/>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601B19-3400-48AB-9D8F-9F6774E5E11B}"/>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7BAA0C-281F-4F06-A7F3-B8DA6C231B7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78FE5F2-E03C-402E-A0BE-27A3A569BED2}" type="datetimeFigureOut">
              <a:rPr lang="en-US"/>
              <a:pPr>
                <a:defRPr/>
              </a:pPr>
              <a:t>4/12/2021</a:t>
            </a:fld>
            <a:endParaRPr lang="en-US"/>
          </a:p>
        </p:txBody>
      </p:sp>
      <p:sp>
        <p:nvSpPr>
          <p:cNvPr id="6" name="Footer Placeholder 5">
            <a:extLst>
              <a:ext uri="{FF2B5EF4-FFF2-40B4-BE49-F238E27FC236}">
                <a16:creationId xmlns:a16="http://schemas.microsoft.com/office/drawing/2014/main" id="{333BC641-DD80-4D47-B3DC-D3A453C59FC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551B818-2F39-44CD-AB40-E03B019C8C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99A1892-1336-4928-8FE9-0EE4A3646837}" type="slidenum">
              <a:rPr lang="en-US"/>
              <a:pPr>
                <a:defRPr/>
              </a:pPr>
              <a:t>‹#›</a:t>
            </a:fld>
            <a:endParaRPr lang="en-US"/>
          </a:p>
        </p:txBody>
      </p:sp>
    </p:spTree>
    <p:extLst>
      <p:ext uri="{BB962C8B-B14F-4D97-AF65-F5344CB8AC3E}">
        <p14:creationId xmlns:p14="http://schemas.microsoft.com/office/powerpoint/2010/main" val="9897133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9762-6642-4282-8C74-5658900B9F6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7DA9550-3906-442E-AB41-0B49FB2F628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29A7BF-18FB-4FB5-8E0A-7B60D6046548}"/>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D198C-34AC-4A8B-947B-04726E958CC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B38DC5-EC98-4553-B3C0-E1804CACD6C8}"/>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8F3CF4-D895-47C8-A626-58BD9A1CA3A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9A6A8D6-8EE3-4ECF-A568-0C347F6FBE25}" type="datetimeFigureOut">
              <a:rPr lang="en-US"/>
              <a:pPr>
                <a:defRPr/>
              </a:pPr>
              <a:t>4/12/2021</a:t>
            </a:fld>
            <a:endParaRPr lang="en-US"/>
          </a:p>
        </p:txBody>
      </p:sp>
      <p:sp>
        <p:nvSpPr>
          <p:cNvPr id="8" name="Footer Placeholder 7">
            <a:extLst>
              <a:ext uri="{FF2B5EF4-FFF2-40B4-BE49-F238E27FC236}">
                <a16:creationId xmlns:a16="http://schemas.microsoft.com/office/drawing/2014/main" id="{9FCDCF4D-E21C-4A35-B6DA-B541A35F05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DC99B184-1ED0-4519-AE8E-FA6352C4EF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7FB282C-EDDF-4268-B9CF-229AF2DDA4CA}" type="slidenum">
              <a:rPr lang="en-US"/>
              <a:pPr>
                <a:defRPr/>
              </a:pPr>
              <a:t>‹#›</a:t>
            </a:fld>
            <a:endParaRPr lang="en-US"/>
          </a:p>
        </p:txBody>
      </p:sp>
    </p:spTree>
    <p:extLst>
      <p:ext uri="{BB962C8B-B14F-4D97-AF65-F5344CB8AC3E}">
        <p14:creationId xmlns:p14="http://schemas.microsoft.com/office/powerpoint/2010/main" val="77841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7A9FA5C-C737-4640-8C28-0FD8D6EA29B3}"/>
              </a:ext>
            </a:extLst>
          </p:cNvPr>
          <p:cNvSpPr>
            <a:spLocks noGrp="1"/>
          </p:cNvSpPr>
          <p:nvPr>
            <p:ph type="dt" sz="half" idx="10"/>
          </p:nvPr>
        </p:nvSpPr>
        <p:spPr/>
        <p:txBody>
          <a:bodyPr/>
          <a:lstStyle>
            <a:lvl1pPr>
              <a:defRPr/>
            </a:lvl1pPr>
          </a:lstStyle>
          <a:p>
            <a:pPr>
              <a:defRPr/>
            </a:pPr>
            <a:fld id="{879DCC2A-34EB-AA4C-BBE4-12443BD0D5B6}" type="datetimeFigureOut">
              <a:rPr lang="en-US"/>
              <a:pPr>
                <a:defRPr/>
              </a:pPr>
              <a:t>4/12/2021</a:t>
            </a:fld>
            <a:endParaRPr lang="en-US" dirty="0"/>
          </a:p>
        </p:txBody>
      </p:sp>
      <p:sp>
        <p:nvSpPr>
          <p:cNvPr id="8" name="Footer Placeholder 4">
            <a:extLst>
              <a:ext uri="{FF2B5EF4-FFF2-40B4-BE49-F238E27FC236}">
                <a16:creationId xmlns:a16="http://schemas.microsoft.com/office/drawing/2014/main" id="{EFFFAF04-5E93-4B40-B85E-39381E5FB1C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31760B51-46FC-C54D-ACE0-514D9BB20698}"/>
              </a:ext>
            </a:extLst>
          </p:cNvPr>
          <p:cNvSpPr>
            <a:spLocks noGrp="1"/>
          </p:cNvSpPr>
          <p:nvPr>
            <p:ph type="sldNum" sz="quarter" idx="12"/>
          </p:nvPr>
        </p:nvSpPr>
        <p:spPr/>
        <p:txBody>
          <a:bodyPr/>
          <a:lstStyle>
            <a:lvl1pPr>
              <a:defRPr/>
            </a:lvl1pPr>
          </a:lstStyle>
          <a:p>
            <a:pPr>
              <a:defRPr/>
            </a:pPr>
            <a:fld id="{1C35D782-C6D1-8142-85E0-F21AD8F64902}" type="slidenum">
              <a:rPr lang="en-US"/>
              <a:pPr>
                <a:defRPr/>
              </a:pPr>
              <a:t>‹#›</a:t>
            </a:fld>
            <a:endParaRPr lang="en-US" dirty="0"/>
          </a:p>
        </p:txBody>
      </p:sp>
    </p:spTree>
    <p:extLst>
      <p:ext uri="{BB962C8B-B14F-4D97-AF65-F5344CB8AC3E}">
        <p14:creationId xmlns:p14="http://schemas.microsoft.com/office/powerpoint/2010/main" val="28823235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19D1-FF90-47D0-8496-63FAFE8F84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9DDFD99-E6CD-4833-B341-D7C7C187A29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8BF46-69CD-4FDF-9FCD-1C62B2EC55F3}" type="datetimeFigureOut">
              <a:rPr lang="en-US"/>
              <a:pPr>
                <a:defRPr/>
              </a:pPr>
              <a:t>4/12/2021</a:t>
            </a:fld>
            <a:endParaRPr lang="en-US"/>
          </a:p>
        </p:txBody>
      </p:sp>
      <p:sp>
        <p:nvSpPr>
          <p:cNvPr id="4" name="Footer Placeholder 3">
            <a:extLst>
              <a:ext uri="{FF2B5EF4-FFF2-40B4-BE49-F238E27FC236}">
                <a16:creationId xmlns:a16="http://schemas.microsoft.com/office/drawing/2014/main" id="{0573CC9F-D14D-425C-AA8D-37E70B7AF28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B659C258-C779-4B26-B980-2C9ADA45B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ED901A-06EE-430D-A745-C745E064DE76}" type="slidenum">
              <a:rPr lang="en-US"/>
              <a:pPr>
                <a:defRPr/>
              </a:pPr>
              <a:t>‹#›</a:t>
            </a:fld>
            <a:endParaRPr lang="en-US"/>
          </a:p>
        </p:txBody>
      </p:sp>
    </p:spTree>
    <p:extLst>
      <p:ext uri="{BB962C8B-B14F-4D97-AF65-F5344CB8AC3E}">
        <p14:creationId xmlns:p14="http://schemas.microsoft.com/office/powerpoint/2010/main" val="3766476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9897B7-E0D6-49DC-8D1B-B357E59212B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03FD26A-78C2-42E0-B339-E2A7960B6FCC}" type="datetimeFigureOut">
              <a:rPr lang="en-US"/>
              <a:pPr>
                <a:defRPr/>
              </a:pPr>
              <a:t>4/12/2021</a:t>
            </a:fld>
            <a:endParaRPr lang="en-US"/>
          </a:p>
        </p:txBody>
      </p:sp>
      <p:sp>
        <p:nvSpPr>
          <p:cNvPr id="3" name="Footer Placeholder 2">
            <a:extLst>
              <a:ext uri="{FF2B5EF4-FFF2-40B4-BE49-F238E27FC236}">
                <a16:creationId xmlns:a16="http://schemas.microsoft.com/office/drawing/2014/main" id="{3BF471C4-2128-4C75-B5B9-FBA5BABB9B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7F4F3FFC-72F8-43AD-8567-7902F7A6926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DFAA5FC-684C-42B5-A19B-43013D1422B4}" type="slidenum">
              <a:rPr lang="en-US"/>
              <a:pPr>
                <a:defRPr/>
              </a:pPr>
              <a:t>‹#›</a:t>
            </a:fld>
            <a:endParaRPr lang="en-US"/>
          </a:p>
        </p:txBody>
      </p:sp>
    </p:spTree>
    <p:extLst>
      <p:ext uri="{BB962C8B-B14F-4D97-AF65-F5344CB8AC3E}">
        <p14:creationId xmlns:p14="http://schemas.microsoft.com/office/powerpoint/2010/main" val="25996955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B8A2-8051-4737-A21E-2C219A4C7B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11AC5-4DF8-4303-9A16-6F4BADC5D17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CEBAB5-A1CA-4764-8B09-BA0225FEBA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3AAA4D-FE0E-4213-B2EC-D9EE40F28080}"/>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B01DF7F-B7D0-4914-82F1-8A7FE063ABB1}" type="datetimeFigureOut">
              <a:rPr lang="en-US"/>
              <a:pPr>
                <a:defRPr/>
              </a:pPr>
              <a:t>4/12/2021</a:t>
            </a:fld>
            <a:endParaRPr lang="en-US"/>
          </a:p>
        </p:txBody>
      </p:sp>
      <p:sp>
        <p:nvSpPr>
          <p:cNvPr id="6" name="Footer Placeholder 5">
            <a:extLst>
              <a:ext uri="{FF2B5EF4-FFF2-40B4-BE49-F238E27FC236}">
                <a16:creationId xmlns:a16="http://schemas.microsoft.com/office/drawing/2014/main" id="{0B675751-5D91-4266-A9DD-A8CEE7C0C50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B1659F-6C36-4D04-8E97-B435476AED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32B10C8-6335-4175-A032-59884FBD5D55}" type="slidenum">
              <a:rPr lang="en-US"/>
              <a:pPr>
                <a:defRPr/>
              </a:pPr>
              <a:t>‹#›</a:t>
            </a:fld>
            <a:endParaRPr lang="en-US"/>
          </a:p>
        </p:txBody>
      </p:sp>
    </p:spTree>
    <p:extLst>
      <p:ext uri="{BB962C8B-B14F-4D97-AF65-F5344CB8AC3E}">
        <p14:creationId xmlns:p14="http://schemas.microsoft.com/office/powerpoint/2010/main" val="7610745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8069-3D7B-489F-9A7F-B6F6E99C87C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EBA16D-19A1-4F5D-9AE8-7E1914DAB6C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3B942CA3-3825-4C7B-9020-7546D1E7B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FEF546-4525-4496-956D-8536D7FF268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B66E8-7758-4B18-BDAB-CB1132B03C40}" type="datetimeFigureOut">
              <a:rPr lang="en-US"/>
              <a:pPr>
                <a:defRPr/>
              </a:pPr>
              <a:t>4/12/2021</a:t>
            </a:fld>
            <a:endParaRPr lang="en-US"/>
          </a:p>
        </p:txBody>
      </p:sp>
      <p:sp>
        <p:nvSpPr>
          <p:cNvPr id="6" name="Footer Placeholder 5">
            <a:extLst>
              <a:ext uri="{FF2B5EF4-FFF2-40B4-BE49-F238E27FC236}">
                <a16:creationId xmlns:a16="http://schemas.microsoft.com/office/drawing/2014/main" id="{E9716001-1AED-4C09-9A09-60D020A6D64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A36E2AB-36B4-4269-B8CA-641B20F7890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2F3FEB2-D9ED-4C2B-9DFC-F8B133F1AC54}" type="slidenum">
              <a:rPr lang="en-US"/>
              <a:pPr>
                <a:defRPr/>
              </a:pPr>
              <a:t>‹#›</a:t>
            </a:fld>
            <a:endParaRPr lang="en-US"/>
          </a:p>
        </p:txBody>
      </p:sp>
    </p:spTree>
    <p:extLst>
      <p:ext uri="{BB962C8B-B14F-4D97-AF65-F5344CB8AC3E}">
        <p14:creationId xmlns:p14="http://schemas.microsoft.com/office/powerpoint/2010/main" val="33610932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FD02-66C3-49BC-8FB8-4882E96D6D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DB90D0-7097-4672-852C-E7D437B198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AC8C7-4B1B-45E1-926D-83B93C8DCB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2C8DD61-F435-42A2-87BC-44A5A7AE27DD}" type="datetimeFigureOut">
              <a:rPr lang="en-US"/>
              <a:pPr>
                <a:defRPr/>
              </a:pPr>
              <a:t>4/12/2021</a:t>
            </a:fld>
            <a:endParaRPr lang="en-US"/>
          </a:p>
        </p:txBody>
      </p:sp>
      <p:sp>
        <p:nvSpPr>
          <p:cNvPr id="5" name="Footer Placeholder 4">
            <a:extLst>
              <a:ext uri="{FF2B5EF4-FFF2-40B4-BE49-F238E27FC236}">
                <a16:creationId xmlns:a16="http://schemas.microsoft.com/office/drawing/2014/main" id="{964466BB-6263-473A-8F61-6A1E6D24C9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3A85CE-4844-4B36-8B26-9AD31E1136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FA32C04-A32D-4333-BCCF-48C876F9C939}" type="slidenum">
              <a:rPr lang="en-US"/>
              <a:pPr>
                <a:defRPr/>
              </a:pPr>
              <a:t>‹#›</a:t>
            </a:fld>
            <a:endParaRPr lang="en-US"/>
          </a:p>
        </p:txBody>
      </p:sp>
    </p:spTree>
    <p:extLst>
      <p:ext uri="{BB962C8B-B14F-4D97-AF65-F5344CB8AC3E}">
        <p14:creationId xmlns:p14="http://schemas.microsoft.com/office/powerpoint/2010/main" val="1040163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78BA87-8489-48E9-AED9-01E749B518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25EF99-36FD-405F-8E53-580852720E3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68DE5-775D-4C38-8BA8-6FCAB4BB2F9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EC793E0-E2D7-4A63-B00B-45841C14ED2B}" type="datetimeFigureOut">
              <a:rPr lang="en-US"/>
              <a:pPr>
                <a:defRPr/>
              </a:pPr>
              <a:t>4/12/2021</a:t>
            </a:fld>
            <a:endParaRPr lang="en-US"/>
          </a:p>
        </p:txBody>
      </p:sp>
      <p:sp>
        <p:nvSpPr>
          <p:cNvPr id="5" name="Footer Placeholder 4">
            <a:extLst>
              <a:ext uri="{FF2B5EF4-FFF2-40B4-BE49-F238E27FC236}">
                <a16:creationId xmlns:a16="http://schemas.microsoft.com/office/drawing/2014/main" id="{02857B2C-7FA2-488E-90FB-21C451AA9AC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9982B1-5522-4CB2-A625-7AEF7B4CF35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C601A83-F814-4C6C-9DA2-0DF5A8EB68B0}" type="slidenum">
              <a:rPr lang="en-US"/>
              <a:pPr>
                <a:defRPr/>
              </a:pPr>
              <a:t>‹#›</a:t>
            </a:fld>
            <a:endParaRPr lang="en-US"/>
          </a:p>
        </p:txBody>
      </p:sp>
    </p:spTree>
    <p:extLst>
      <p:ext uri="{BB962C8B-B14F-4D97-AF65-F5344CB8AC3E}">
        <p14:creationId xmlns:p14="http://schemas.microsoft.com/office/powerpoint/2010/main" val="4086390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B0874-A757-4237-9715-D11E30E31B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4B9279-DF1E-4398-B628-A65157FDB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19F912-FB45-43E1-A822-56385DD6FEE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24465C5-FDEC-41A2-91E6-FF7768A9EF7D}" type="datetimeFigureOut">
              <a:rPr lang="en-US"/>
              <a:pPr>
                <a:defRPr/>
              </a:pPr>
              <a:t>4/12/2021</a:t>
            </a:fld>
            <a:endParaRPr lang="en-US"/>
          </a:p>
        </p:txBody>
      </p:sp>
      <p:sp>
        <p:nvSpPr>
          <p:cNvPr id="5" name="Footer Placeholder 4">
            <a:extLst>
              <a:ext uri="{FF2B5EF4-FFF2-40B4-BE49-F238E27FC236}">
                <a16:creationId xmlns:a16="http://schemas.microsoft.com/office/drawing/2014/main" id="{FFDD20CC-4208-4AE3-A483-3255A3E7ADF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DA1339-AA78-40FB-B5A2-81F80B3947A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52FCC51-94DF-49F9-AF7F-9394D10A160F}" type="slidenum">
              <a:rPr lang="en-US"/>
              <a:pPr>
                <a:defRPr/>
              </a:pPr>
              <a:t>‹#›</a:t>
            </a:fld>
            <a:endParaRPr lang="en-US"/>
          </a:p>
        </p:txBody>
      </p:sp>
    </p:spTree>
    <p:extLst>
      <p:ext uri="{BB962C8B-B14F-4D97-AF65-F5344CB8AC3E}">
        <p14:creationId xmlns:p14="http://schemas.microsoft.com/office/powerpoint/2010/main" val="687090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95E6-0182-4B02-AE49-77FC3143CD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1C389DA-5593-4A21-AE62-879B9B3E05FD}"/>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17163-3361-440F-8C5D-C38DB0CFEBB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92F41F-3C62-4859-AA3B-D709F5C4B7A6}" type="datetimeFigureOut">
              <a:rPr lang="en-US"/>
              <a:pPr>
                <a:defRPr/>
              </a:pPr>
              <a:t>4/12/2021</a:t>
            </a:fld>
            <a:endParaRPr lang="en-US"/>
          </a:p>
        </p:txBody>
      </p:sp>
      <p:sp>
        <p:nvSpPr>
          <p:cNvPr id="5" name="Footer Placeholder 4">
            <a:extLst>
              <a:ext uri="{FF2B5EF4-FFF2-40B4-BE49-F238E27FC236}">
                <a16:creationId xmlns:a16="http://schemas.microsoft.com/office/drawing/2014/main" id="{C19EB1ED-B51B-421A-8F81-105446B2097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09CF44-F562-4AA9-9E03-15F9CD0E4B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5374876-018B-42AC-B1D3-AA444E291A80}" type="slidenum">
              <a:rPr lang="en-US"/>
              <a:pPr>
                <a:defRPr/>
              </a:pPr>
              <a:t>‹#›</a:t>
            </a:fld>
            <a:endParaRPr lang="en-US"/>
          </a:p>
        </p:txBody>
      </p:sp>
    </p:spTree>
    <p:extLst>
      <p:ext uri="{BB962C8B-B14F-4D97-AF65-F5344CB8AC3E}">
        <p14:creationId xmlns:p14="http://schemas.microsoft.com/office/powerpoint/2010/main" val="8162862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AA06-33D4-484C-8BAD-F64ECB8B55F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C62CD9-5A76-4BDA-B204-EAF4731106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F7048F-BEA2-4873-9CC7-F8E16433A24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8EBA1AA-ABBD-4EC4-9CC2-8D6652035392}" type="datetimeFigureOut">
              <a:rPr lang="en-US"/>
              <a:pPr>
                <a:defRPr/>
              </a:pPr>
              <a:t>4/12/2021</a:t>
            </a:fld>
            <a:endParaRPr lang="en-US"/>
          </a:p>
        </p:txBody>
      </p:sp>
      <p:sp>
        <p:nvSpPr>
          <p:cNvPr id="5" name="Footer Placeholder 4">
            <a:extLst>
              <a:ext uri="{FF2B5EF4-FFF2-40B4-BE49-F238E27FC236}">
                <a16:creationId xmlns:a16="http://schemas.microsoft.com/office/drawing/2014/main" id="{E07FDC13-3B07-4370-98EE-8A11BAD4A23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E3AE52-1931-4816-BB1E-A12C09212D7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B1BBF1F-EAE1-4996-B822-34C00C1BEA21}" type="slidenum">
              <a:rPr lang="en-US"/>
              <a:pPr>
                <a:defRPr/>
              </a:pPr>
              <a:t>‹#›</a:t>
            </a:fld>
            <a:endParaRPr lang="en-US"/>
          </a:p>
        </p:txBody>
      </p:sp>
    </p:spTree>
    <p:extLst>
      <p:ext uri="{BB962C8B-B14F-4D97-AF65-F5344CB8AC3E}">
        <p14:creationId xmlns:p14="http://schemas.microsoft.com/office/powerpoint/2010/main" val="22819308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486A5-CD63-47A9-AAB4-C1BCB7FC58D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027CD43-EB1A-44EC-8BD8-4D249B879C8F}"/>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4A6D9D-560F-4D1A-8629-E7455B7301E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AC35C5-D0B9-42F8-8684-86F773CB296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199202-6EF0-4AA0-BCF5-9B83E7D78D7C}" type="datetimeFigureOut">
              <a:rPr lang="en-US"/>
              <a:pPr>
                <a:defRPr/>
              </a:pPr>
              <a:t>4/12/2021</a:t>
            </a:fld>
            <a:endParaRPr lang="en-US"/>
          </a:p>
        </p:txBody>
      </p:sp>
      <p:sp>
        <p:nvSpPr>
          <p:cNvPr id="6" name="Footer Placeholder 5">
            <a:extLst>
              <a:ext uri="{FF2B5EF4-FFF2-40B4-BE49-F238E27FC236}">
                <a16:creationId xmlns:a16="http://schemas.microsoft.com/office/drawing/2014/main" id="{202C8176-8B25-44A9-95EC-A436359DF9E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BAE08CE-FE0F-4231-8EB1-3112992C13D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C6FDEAF-F152-4D8F-AC4C-196B94FA1947}" type="slidenum">
              <a:rPr lang="en-US"/>
              <a:pPr>
                <a:defRPr/>
              </a:pPr>
              <a:t>‹#›</a:t>
            </a:fld>
            <a:endParaRPr lang="en-US"/>
          </a:p>
        </p:txBody>
      </p:sp>
    </p:spTree>
    <p:extLst>
      <p:ext uri="{BB962C8B-B14F-4D97-AF65-F5344CB8AC3E}">
        <p14:creationId xmlns:p14="http://schemas.microsoft.com/office/powerpoint/2010/main" val="69087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1DCF6B0-7016-224F-853D-33D7A4074FA9}"/>
              </a:ext>
            </a:extLst>
          </p:cNvPr>
          <p:cNvSpPr>
            <a:spLocks noGrp="1"/>
          </p:cNvSpPr>
          <p:nvPr>
            <p:ph type="dt" sz="half" idx="10"/>
          </p:nvPr>
        </p:nvSpPr>
        <p:spPr/>
        <p:txBody>
          <a:bodyPr/>
          <a:lstStyle>
            <a:lvl1pPr>
              <a:defRPr/>
            </a:lvl1pPr>
          </a:lstStyle>
          <a:p>
            <a:pPr>
              <a:defRPr/>
            </a:pPr>
            <a:fld id="{BB07978E-943E-8943-9661-F4D7B20ECF15}" type="datetimeFigureOut">
              <a:rPr lang="en-US"/>
              <a:pPr>
                <a:defRPr/>
              </a:pPr>
              <a:t>4/12/2021</a:t>
            </a:fld>
            <a:endParaRPr lang="en-US" dirty="0"/>
          </a:p>
        </p:txBody>
      </p:sp>
      <p:sp>
        <p:nvSpPr>
          <p:cNvPr id="4" name="Footer Placeholder 4">
            <a:extLst>
              <a:ext uri="{FF2B5EF4-FFF2-40B4-BE49-F238E27FC236}">
                <a16:creationId xmlns:a16="http://schemas.microsoft.com/office/drawing/2014/main" id="{96E61B23-89B7-8A40-A727-7AC91604019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9CF60637-F7E6-C34E-834A-B14AF7BA37A9}"/>
              </a:ext>
            </a:extLst>
          </p:cNvPr>
          <p:cNvSpPr>
            <a:spLocks noGrp="1"/>
          </p:cNvSpPr>
          <p:nvPr>
            <p:ph type="sldNum" sz="quarter" idx="12"/>
          </p:nvPr>
        </p:nvSpPr>
        <p:spPr/>
        <p:txBody>
          <a:bodyPr/>
          <a:lstStyle>
            <a:lvl1pPr>
              <a:defRPr/>
            </a:lvl1pPr>
          </a:lstStyle>
          <a:p>
            <a:pPr>
              <a:defRPr/>
            </a:pPr>
            <a:fld id="{41E10AEC-ACBA-7440-BF8B-300E0AF2602A}" type="slidenum">
              <a:rPr lang="en-US"/>
              <a:pPr>
                <a:defRPr/>
              </a:pPr>
              <a:t>‹#›</a:t>
            </a:fld>
            <a:endParaRPr lang="en-US" dirty="0"/>
          </a:p>
        </p:txBody>
      </p:sp>
    </p:spTree>
    <p:extLst>
      <p:ext uri="{BB962C8B-B14F-4D97-AF65-F5344CB8AC3E}">
        <p14:creationId xmlns:p14="http://schemas.microsoft.com/office/powerpoint/2010/main" val="834838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59CE-670B-4BAE-9A2D-A572D03A68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ACA3518-C5FF-4396-A6BE-BE692D3D70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0E3C9B-C165-44F0-B051-941FBD3EE192}"/>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544B00-9D9F-495B-B977-C7EF3889B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4C3216-B111-4FB6-9B82-4F4A4C6A0995}"/>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D44E69-B077-46A9-B7E9-67CFEC41981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877DBC0-A31E-4E36-A857-2B15621FAF8C}" type="datetimeFigureOut">
              <a:rPr lang="en-US"/>
              <a:pPr>
                <a:defRPr/>
              </a:pPr>
              <a:t>4/12/2021</a:t>
            </a:fld>
            <a:endParaRPr lang="en-US"/>
          </a:p>
        </p:txBody>
      </p:sp>
      <p:sp>
        <p:nvSpPr>
          <p:cNvPr id="8" name="Footer Placeholder 7">
            <a:extLst>
              <a:ext uri="{FF2B5EF4-FFF2-40B4-BE49-F238E27FC236}">
                <a16:creationId xmlns:a16="http://schemas.microsoft.com/office/drawing/2014/main" id="{049B3B2A-3B75-4FED-BDB6-1A85963C26F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3B558934-C400-4312-B3D5-7B1E2794206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8775AB9-C5C6-4C9A-A360-54EE0AF299B5}" type="slidenum">
              <a:rPr lang="en-US"/>
              <a:pPr>
                <a:defRPr/>
              </a:pPr>
              <a:t>‹#›</a:t>
            </a:fld>
            <a:endParaRPr lang="en-US"/>
          </a:p>
        </p:txBody>
      </p:sp>
    </p:spTree>
    <p:extLst>
      <p:ext uri="{BB962C8B-B14F-4D97-AF65-F5344CB8AC3E}">
        <p14:creationId xmlns:p14="http://schemas.microsoft.com/office/powerpoint/2010/main" val="23093014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E23F-E13D-4BBD-9EF0-3E359C96D5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98C7B63-3468-4531-A094-DA7C4DE8CE5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82A8F9A-F855-4286-8B74-123A0D7D78DD}" type="datetimeFigureOut">
              <a:rPr lang="en-US"/>
              <a:pPr>
                <a:defRPr/>
              </a:pPr>
              <a:t>4/12/2021</a:t>
            </a:fld>
            <a:endParaRPr lang="en-US"/>
          </a:p>
        </p:txBody>
      </p:sp>
      <p:sp>
        <p:nvSpPr>
          <p:cNvPr id="4" name="Footer Placeholder 3">
            <a:extLst>
              <a:ext uri="{FF2B5EF4-FFF2-40B4-BE49-F238E27FC236}">
                <a16:creationId xmlns:a16="http://schemas.microsoft.com/office/drawing/2014/main" id="{EA3333BD-F62B-4000-9125-618BDD31E4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16C5634-4464-45EE-AC2C-3A22E1BEAB7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1161562-AD28-41B5-A8EF-EFCF8DF6E7AA}" type="slidenum">
              <a:rPr lang="en-US"/>
              <a:pPr>
                <a:defRPr/>
              </a:pPr>
              <a:t>‹#›</a:t>
            </a:fld>
            <a:endParaRPr lang="en-US"/>
          </a:p>
        </p:txBody>
      </p:sp>
    </p:spTree>
    <p:extLst>
      <p:ext uri="{BB962C8B-B14F-4D97-AF65-F5344CB8AC3E}">
        <p14:creationId xmlns:p14="http://schemas.microsoft.com/office/powerpoint/2010/main" val="3066489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40AA9E-B9D7-407E-AE3A-92A3C1F9E29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1252EEA-8537-4D44-B91A-CD0431299BB2}" type="datetimeFigureOut">
              <a:rPr lang="en-US"/>
              <a:pPr>
                <a:defRPr/>
              </a:pPr>
              <a:t>4/12/2021</a:t>
            </a:fld>
            <a:endParaRPr lang="en-US"/>
          </a:p>
        </p:txBody>
      </p:sp>
      <p:sp>
        <p:nvSpPr>
          <p:cNvPr id="3" name="Footer Placeholder 2">
            <a:extLst>
              <a:ext uri="{FF2B5EF4-FFF2-40B4-BE49-F238E27FC236}">
                <a16:creationId xmlns:a16="http://schemas.microsoft.com/office/drawing/2014/main" id="{33C80BFE-BB35-46FF-91D5-51A15A55425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DCD706EA-67A3-4B07-9CB7-178C407E657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111D4E8-A4F8-470F-93B8-E27C9D28D0D4}" type="slidenum">
              <a:rPr lang="en-US"/>
              <a:pPr>
                <a:defRPr/>
              </a:pPr>
              <a:t>‹#›</a:t>
            </a:fld>
            <a:endParaRPr lang="en-US"/>
          </a:p>
        </p:txBody>
      </p:sp>
    </p:spTree>
    <p:extLst>
      <p:ext uri="{BB962C8B-B14F-4D97-AF65-F5344CB8AC3E}">
        <p14:creationId xmlns:p14="http://schemas.microsoft.com/office/powerpoint/2010/main" val="15033048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264B-08BB-4B75-BBD7-0CC1E85CDB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FC4666-F881-4D62-9D15-080D8C5A2A1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AC18FD-8B1C-4BBE-98E8-D74D12886E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A44EA8-8233-48A4-8B43-577CEAE631E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5FA92A0-3918-446F-9D06-BB0D4E6CD2E9}" type="datetimeFigureOut">
              <a:rPr lang="en-US"/>
              <a:pPr>
                <a:defRPr/>
              </a:pPr>
              <a:t>4/12/2021</a:t>
            </a:fld>
            <a:endParaRPr lang="en-US"/>
          </a:p>
        </p:txBody>
      </p:sp>
      <p:sp>
        <p:nvSpPr>
          <p:cNvPr id="6" name="Footer Placeholder 5">
            <a:extLst>
              <a:ext uri="{FF2B5EF4-FFF2-40B4-BE49-F238E27FC236}">
                <a16:creationId xmlns:a16="http://schemas.microsoft.com/office/drawing/2014/main" id="{3FE7A9F6-E38F-486F-86C5-C4F04D876B2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B4149BE-E3F8-4C3E-90C7-F7AD968F479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9144254-B81D-4EB5-975A-E20C71E45144}" type="slidenum">
              <a:rPr lang="en-US"/>
              <a:pPr>
                <a:defRPr/>
              </a:pPr>
              <a:t>‹#›</a:t>
            </a:fld>
            <a:endParaRPr lang="en-US"/>
          </a:p>
        </p:txBody>
      </p:sp>
    </p:spTree>
    <p:extLst>
      <p:ext uri="{BB962C8B-B14F-4D97-AF65-F5344CB8AC3E}">
        <p14:creationId xmlns:p14="http://schemas.microsoft.com/office/powerpoint/2010/main" val="33612347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4AAB-A7E7-422A-8A1C-3EF2FB0B6F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6932FA-F03A-4C23-9731-48C5B939EE7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DF327DF0-8590-4AF4-98D6-63017A8EFE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015554-7631-4852-9173-74CC7007A4E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2C17B7-D8B3-43D9-B109-B4561F7B485F}" type="datetimeFigureOut">
              <a:rPr lang="en-US"/>
              <a:pPr>
                <a:defRPr/>
              </a:pPr>
              <a:t>4/12/2021</a:t>
            </a:fld>
            <a:endParaRPr lang="en-US"/>
          </a:p>
        </p:txBody>
      </p:sp>
      <p:sp>
        <p:nvSpPr>
          <p:cNvPr id="6" name="Footer Placeholder 5">
            <a:extLst>
              <a:ext uri="{FF2B5EF4-FFF2-40B4-BE49-F238E27FC236}">
                <a16:creationId xmlns:a16="http://schemas.microsoft.com/office/drawing/2014/main" id="{7ADBD510-A363-462E-BEDD-B6312CF9F40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5B18472-E78C-421F-A079-CAD87DFE014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0E25C8-2FBF-472D-B648-BD14C0A1EEAE}" type="slidenum">
              <a:rPr lang="en-US"/>
              <a:pPr>
                <a:defRPr/>
              </a:pPr>
              <a:t>‹#›</a:t>
            </a:fld>
            <a:endParaRPr lang="en-US"/>
          </a:p>
        </p:txBody>
      </p:sp>
    </p:spTree>
    <p:extLst>
      <p:ext uri="{BB962C8B-B14F-4D97-AF65-F5344CB8AC3E}">
        <p14:creationId xmlns:p14="http://schemas.microsoft.com/office/powerpoint/2010/main" val="23873919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0515-904B-4209-8DED-9E565DC5FB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2972EF-76F2-4FA9-AFF9-06CA4E12982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9D579-FF56-4E71-A69C-453418E26FC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904F19F-7567-48A4-8992-C7255EBEB3A8}" type="datetimeFigureOut">
              <a:rPr lang="en-US"/>
              <a:pPr>
                <a:defRPr/>
              </a:pPr>
              <a:t>4/12/2021</a:t>
            </a:fld>
            <a:endParaRPr lang="en-US"/>
          </a:p>
        </p:txBody>
      </p:sp>
      <p:sp>
        <p:nvSpPr>
          <p:cNvPr id="5" name="Footer Placeholder 4">
            <a:extLst>
              <a:ext uri="{FF2B5EF4-FFF2-40B4-BE49-F238E27FC236}">
                <a16:creationId xmlns:a16="http://schemas.microsoft.com/office/drawing/2014/main" id="{364BDDBD-C642-4A7D-BDAA-A5F3C65DA5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AC0931-FEE3-4ABE-9954-8CE15C7733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EF37BBE-077E-40DB-8FD2-F9920D3B9087}" type="slidenum">
              <a:rPr lang="en-US"/>
              <a:pPr>
                <a:defRPr/>
              </a:pPr>
              <a:t>‹#›</a:t>
            </a:fld>
            <a:endParaRPr lang="en-US"/>
          </a:p>
        </p:txBody>
      </p:sp>
    </p:spTree>
    <p:extLst>
      <p:ext uri="{BB962C8B-B14F-4D97-AF65-F5344CB8AC3E}">
        <p14:creationId xmlns:p14="http://schemas.microsoft.com/office/powerpoint/2010/main" val="14314072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E9E66C-6013-4072-8BB7-A5064CBF4D7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3DD99A-80E2-4BFE-9BA7-D9D41DD5875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2B6CA-535F-438B-90DA-DCB69FEDA17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205829-296F-40B0-94E9-49A0BA934C2E}" type="datetimeFigureOut">
              <a:rPr lang="en-US"/>
              <a:pPr>
                <a:defRPr/>
              </a:pPr>
              <a:t>4/12/2021</a:t>
            </a:fld>
            <a:endParaRPr lang="en-US"/>
          </a:p>
        </p:txBody>
      </p:sp>
      <p:sp>
        <p:nvSpPr>
          <p:cNvPr id="5" name="Footer Placeholder 4">
            <a:extLst>
              <a:ext uri="{FF2B5EF4-FFF2-40B4-BE49-F238E27FC236}">
                <a16:creationId xmlns:a16="http://schemas.microsoft.com/office/drawing/2014/main" id="{CD79735B-97CB-4F7A-9109-8AEB5B330DB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837494-2961-4282-9096-41DCE585EC4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E16F8E8-F524-47D1-866B-023CEE0D10AF}" type="slidenum">
              <a:rPr lang="en-US"/>
              <a:pPr>
                <a:defRPr/>
              </a:pPr>
              <a:t>‹#›</a:t>
            </a:fld>
            <a:endParaRPr lang="en-US"/>
          </a:p>
        </p:txBody>
      </p:sp>
    </p:spTree>
    <p:extLst>
      <p:ext uri="{BB962C8B-B14F-4D97-AF65-F5344CB8AC3E}">
        <p14:creationId xmlns:p14="http://schemas.microsoft.com/office/powerpoint/2010/main" val="10029909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9C53B9-27A6-4529-9C4E-B5B6AA0E3B15}"/>
              </a:ext>
            </a:extLst>
          </p:cNvPr>
          <p:cNvSpPr>
            <a:spLocks noGrp="1"/>
          </p:cNvSpPr>
          <p:nvPr>
            <p:ph type="dt" sz="half" idx="10"/>
          </p:nvPr>
        </p:nvSpPr>
        <p:spPr/>
        <p:txBody>
          <a:bodyPr/>
          <a:lstStyle>
            <a:lvl1pPr>
              <a:defRPr/>
            </a:lvl1pPr>
          </a:lstStyle>
          <a:p>
            <a:pPr>
              <a:defRPr/>
            </a:pPr>
            <a:fld id="{CCC3CFA6-865D-47B4-BD6E-26A50053F915}" type="datetimeFigureOut">
              <a:rPr lang="en-US"/>
              <a:pPr>
                <a:defRPr/>
              </a:pPr>
              <a:t>4/12/2021</a:t>
            </a:fld>
            <a:endParaRPr lang="en-US"/>
          </a:p>
        </p:txBody>
      </p:sp>
      <p:sp>
        <p:nvSpPr>
          <p:cNvPr id="5" name="Footer Placeholder 4">
            <a:extLst>
              <a:ext uri="{FF2B5EF4-FFF2-40B4-BE49-F238E27FC236}">
                <a16:creationId xmlns:a16="http://schemas.microsoft.com/office/drawing/2014/main" id="{DFD00385-0C26-4BD7-85F3-A43313DB2B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3534F4-7ADA-4C6D-98B4-94A1A5D3A9AB}"/>
              </a:ext>
            </a:extLst>
          </p:cNvPr>
          <p:cNvSpPr>
            <a:spLocks noGrp="1"/>
          </p:cNvSpPr>
          <p:nvPr>
            <p:ph type="sldNum" sz="quarter" idx="12"/>
          </p:nvPr>
        </p:nvSpPr>
        <p:spPr/>
        <p:txBody>
          <a:bodyPr/>
          <a:lstStyle>
            <a:lvl1pPr>
              <a:defRPr/>
            </a:lvl1pPr>
          </a:lstStyle>
          <a:p>
            <a:pPr>
              <a:defRPr/>
            </a:pPr>
            <a:fld id="{06E33431-8653-4089-96FD-3B863AF915BE}" type="slidenum">
              <a:rPr lang="en-US"/>
              <a:pPr>
                <a:defRPr/>
              </a:pPr>
              <a:t>‹#›</a:t>
            </a:fld>
            <a:endParaRPr lang="en-US"/>
          </a:p>
        </p:txBody>
      </p:sp>
    </p:spTree>
    <p:extLst>
      <p:ext uri="{BB962C8B-B14F-4D97-AF65-F5344CB8AC3E}">
        <p14:creationId xmlns:p14="http://schemas.microsoft.com/office/powerpoint/2010/main" val="41127814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DFFE4-4D00-49E6-B4FE-7F9BE9388E9E}"/>
              </a:ext>
            </a:extLst>
          </p:cNvPr>
          <p:cNvSpPr>
            <a:spLocks noGrp="1"/>
          </p:cNvSpPr>
          <p:nvPr>
            <p:ph type="dt" sz="half" idx="10"/>
          </p:nvPr>
        </p:nvSpPr>
        <p:spPr/>
        <p:txBody>
          <a:bodyPr/>
          <a:lstStyle>
            <a:lvl1pPr>
              <a:defRPr/>
            </a:lvl1pPr>
          </a:lstStyle>
          <a:p>
            <a:pPr>
              <a:defRPr/>
            </a:pPr>
            <a:fld id="{2C39E049-2055-489D-8213-661EC54BA6DD}" type="datetimeFigureOut">
              <a:rPr lang="en-US"/>
              <a:pPr>
                <a:defRPr/>
              </a:pPr>
              <a:t>4/12/2021</a:t>
            </a:fld>
            <a:endParaRPr lang="en-US"/>
          </a:p>
        </p:txBody>
      </p:sp>
      <p:sp>
        <p:nvSpPr>
          <p:cNvPr id="5" name="Footer Placeholder 4">
            <a:extLst>
              <a:ext uri="{FF2B5EF4-FFF2-40B4-BE49-F238E27FC236}">
                <a16:creationId xmlns:a16="http://schemas.microsoft.com/office/drawing/2014/main" id="{87B2EA87-C5D0-404E-9C4A-F00A71BDA0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1F998B-2E10-4F2B-940B-9A5D004EF437}"/>
              </a:ext>
            </a:extLst>
          </p:cNvPr>
          <p:cNvSpPr>
            <a:spLocks noGrp="1"/>
          </p:cNvSpPr>
          <p:nvPr>
            <p:ph type="sldNum" sz="quarter" idx="12"/>
          </p:nvPr>
        </p:nvSpPr>
        <p:spPr/>
        <p:txBody>
          <a:bodyPr/>
          <a:lstStyle>
            <a:lvl1pPr>
              <a:defRPr/>
            </a:lvl1pPr>
          </a:lstStyle>
          <a:p>
            <a:pPr>
              <a:defRPr/>
            </a:pPr>
            <a:fld id="{A9C083C7-5BA7-44AF-9A1E-C4F84569CCFA}" type="slidenum">
              <a:rPr lang="en-US"/>
              <a:pPr>
                <a:defRPr/>
              </a:pPr>
              <a:t>‹#›</a:t>
            </a:fld>
            <a:endParaRPr lang="en-US"/>
          </a:p>
        </p:txBody>
      </p:sp>
    </p:spTree>
    <p:extLst>
      <p:ext uri="{BB962C8B-B14F-4D97-AF65-F5344CB8AC3E}">
        <p14:creationId xmlns:p14="http://schemas.microsoft.com/office/powerpoint/2010/main" val="41743198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D32D57-452A-47FA-908B-AC7B049928FF}"/>
              </a:ext>
            </a:extLst>
          </p:cNvPr>
          <p:cNvSpPr>
            <a:spLocks noGrp="1"/>
          </p:cNvSpPr>
          <p:nvPr>
            <p:ph type="dt" sz="half" idx="10"/>
          </p:nvPr>
        </p:nvSpPr>
        <p:spPr/>
        <p:txBody>
          <a:bodyPr/>
          <a:lstStyle>
            <a:lvl1pPr>
              <a:defRPr/>
            </a:lvl1pPr>
          </a:lstStyle>
          <a:p>
            <a:pPr>
              <a:defRPr/>
            </a:pPr>
            <a:fld id="{167B2B18-33F8-4867-ABA6-D60E63E840F8}" type="datetimeFigureOut">
              <a:rPr lang="en-US"/>
              <a:pPr>
                <a:defRPr/>
              </a:pPr>
              <a:t>4/12/2021</a:t>
            </a:fld>
            <a:endParaRPr lang="en-US"/>
          </a:p>
        </p:txBody>
      </p:sp>
      <p:sp>
        <p:nvSpPr>
          <p:cNvPr id="5" name="Footer Placeholder 4">
            <a:extLst>
              <a:ext uri="{FF2B5EF4-FFF2-40B4-BE49-F238E27FC236}">
                <a16:creationId xmlns:a16="http://schemas.microsoft.com/office/drawing/2014/main" id="{F26EE1DD-3095-49DD-9AF5-9BB3383F3C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A14A34-8167-4C14-BE5A-D802C272F41E}"/>
              </a:ext>
            </a:extLst>
          </p:cNvPr>
          <p:cNvSpPr>
            <a:spLocks noGrp="1"/>
          </p:cNvSpPr>
          <p:nvPr>
            <p:ph type="sldNum" sz="quarter" idx="12"/>
          </p:nvPr>
        </p:nvSpPr>
        <p:spPr/>
        <p:txBody>
          <a:bodyPr/>
          <a:lstStyle>
            <a:lvl1pPr>
              <a:defRPr/>
            </a:lvl1pPr>
          </a:lstStyle>
          <a:p>
            <a:pPr>
              <a:defRPr/>
            </a:pPr>
            <a:fld id="{4B24D676-3AA3-4D80-80F5-AC3D2DD31EFD}" type="slidenum">
              <a:rPr lang="en-US"/>
              <a:pPr>
                <a:defRPr/>
              </a:pPr>
              <a:t>‹#›</a:t>
            </a:fld>
            <a:endParaRPr lang="en-US"/>
          </a:p>
        </p:txBody>
      </p:sp>
    </p:spTree>
    <p:extLst>
      <p:ext uri="{BB962C8B-B14F-4D97-AF65-F5344CB8AC3E}">
        <p14:creationId xmlns:p14="http://schemas.microsoft.com/office/powerpoint/2010/main" val="110805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6A9CD8-DF46-E94E-98A3-0175EBFAF3FD}"/>
              </a:ext>
            </a:extLst>
          </p:cNvPr>
          <p:cNvSpPr>
            <a:spLocks noGrp="1"/>
          </p:cNvSpPr>
          <p:nvPr>
            <p:ph type="dt" sz="half" idx="10"/>
          </p:nvPr>
        </p:nvSpPr>
        <p:spPr/>
        <p:txBody>
          <a:bodyPr/>
          <a:lstStyle>
            <a:lvl1pPr>
              <a:defRPr/>
            </a:lvl1pPr>
          </a:lstStyle>
          <a:p>
            <a:pPr>
              <a:defRPr/>
            </a:pPr>
            <a:fld id="{C6414157-0AEB-C849-BC36-D29F30692502}" type="datetimeFigureOut">
              <a:rPr lang="en-US"/>
              <a:pPr>
                <a:defRPr/>
              </a:pPr>
              <a:t>4/12/2021</a:t>
            </a:fld>
            <a:endParaRPr lang="en-US" dirty="0"/>
          </a:p>
        </p:txBody>
      </p:sp>
      <p:sp>
        <p:nvSpPr>
          <p:cNvPr id="3" name="Footer Placeholder 4">
            <a:extLst>
              <a:ext uri="{FF2B5EF4-FFF2-40B4-BE49-F238E27FC236}">
                <a16:creationId xmlns:a16="http://schemas.microsoft.com/office/drawing/2014/main" id="{1E15DC62-74AD-C843-A921-8A653E8273C4}"/>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C5E17984-161E-4F4D-930E-F5597A9BEB13}"/>
              </a:ext>
            </a:extLst>
          </p:cNvPr>
          <p:cNvSpPr>
            <a:spLocks noGrp="1"/>
          </p:cNvSpPr>
          <p:nvPr>
            <p:ph type="sldNum" sz="quarter" idx="12"/>
          </p:nvPr>
        </p:nvSpPr>
        <p:spPr/>
        <p:txBody>
          <a:bodyPr/>
          <a:lstStyle>
            <a:lvl1pPr>
              <a:defRPr/>
            </a:lvl1pPr>
          </a:lstStyle>
          <a:p>
            <a:pPr>
              <a:defRPr/>
            </a:pPr>
            <a:fld id="{8E9FA048-AA24-E74C-9857-0DBB64E957C7}" type="slidenum">
              <a:rPr lang="en-US"/>
              <a:pPr>
                <a:defRPr/>
              </a:pPr>
              <a:t>‹#›</a:t>
            </a:fld>
            <a:endParaRPr lang="en-US" dirty="0"/>
          </a:p>
        </p:txBody>
      </p:sp>
    </p:spTree>
    <p:extLst>
      <p:ext uri="{BB962C8B-B14F-4D97-AF65-F5344CB8AC3E}">
        <p14:creationId xmlns:p14="http://schemas.microsoft.com/office/powerpoint/2010/main" val="4086937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C423D7B-9EC8-44DC-A187-E732BFF2F0C5}"/>
              </a:ext>
            </a:extLst>
          </p:cNvPr>
          <p:cNvSpPr>
            <a:spLocks noGrp="1"/>
          </p:cNvSpPr>
          <p:nvPr>
            <p:ph type="dt" sz="half" idx="10"/>
          </p:nvPr>
        </p:nvSpPr>
        <p:spPr/>
        <p:txBody>
          <a:bodyPr/>
          <a:lstStyle>
            <a:lvl1pPr>
              <a:defRPr/>
            </a:lvl1pPr>
          </a:lstStyle>
          <a:p>
            <a:pPr>
              <a:defRPr/>
            </a:pPr>
            <a:fld id="{7A7FA744-4FA5-46CC-A5C0-C44DAAF257CA}" type="datetimeFigureOut">
              <a:rPr lang="en-US"/>
              <a:pPr>
                <a:defRPr/>
              </a:pPr>
              <a:t>4/12/2021</a:t>
            </a:fld>
            <a:endParaRPr lang="en-US"/>
          </a:p>
        </p:txBody>
      </p:sp>
      <p:sp>
        <p:nvSpPr>
          <p:cNvPr id="6" name="Footer Placeholder 4">
            <a:extLst>
              <a:ext uri="{FF2B5EF4-FFF2-40B4-BE49-F238E27FC236}">
                <a16:creationId xmlns:a16="http://schemas.microsoft.com/office/drawing/2014/main" id="{FEABFC1E-EA86-4408-A073-EF3A0E9544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AD56D2-93E8-45B2-A39F-AA5EC1EDF60C}"/>
              </a:ext>
            </a:extLst>
          </p:cNvPr>
          <p:cNvSpPr>
            <a:spLocks noGrp="1"/>
          </p:cNvSpPr>
          <p:nvPr>
            <p:ph type="sldNum" sz="quarter" idx="12"/>
          </p:nvPr>
        </p:nvSpPr>
        <p:spPr/>
        <p:txBody>
          <a:bodyPr/>
          <a:lstStyle>
            <a:lvl1pPr>
              <a:defRPr/>
            </a:lvl1pPr>
          </a:lstStyle>
          <a:p>
            <a:pPr>
              <a:defRPr/>
            </a:pPr>
            <a:fld id="{B44AF5FC-A3F8-4A05-AF9F-783EE905D989}" type="slidenum">
              <a:rPr lang="en-US"/>
              <a:pPr>
                <a:defRPr/>
              </a:pPr>
              <a:t>‹#›</a:t>
            </a:fld>
            <a:endParaRPr lang="en-US"/>
          </a:p>
        </p:txBody>
      </p:sp>
    </p:spTree>
    <p:extLst>
      <p:ext uri="{BB962C8B-B14F-4D97-AF65-F5344CB8AC3E}">
        <p14:creationId xmlns:p14="http://schemas.microsoft.com/office/powerpoint/2010/main" val="825329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CFA67A3-A614-430C-97D1-0BF49F3A7272}"/>
              </a:ext>
            </a:extLst>
          </p:cNvPr>
          <p:cNvSpPr>
            <a:spLocks noGrp="1"/>
          </p:cNvSpPr>
          <p:nvPr>
            <p:ph type="dt" sz="half" idx="10"/>
          </p:nvPr>
        </p:nvSpPr>
        <p:spPr/>
        <p:txBody>
          <a:bodyPr/>
          <a:lstStyle>
            <a:lvl1pPr>
              <a:defRPr/>
            </a:lvl1pPr>
          </a:lstStyle>
          <a:p>
            <a:pPr>
              <a:defRPr/>
            </a:pPr>
            <a:fld id="{B27974DD-1BD4-4B7B-BA53-37EF2DCD32AA}" type="datetimeFigureOut">
              <a:rPr lang="en-US"/>
              <a:pPr>
                <a:defRPr/>
              </a:pPr>
              <a:t>4/12/2021</a:t>
            </a:fld>
            <a:endParaRPr lang="en-US"/>
          </a:p>
        </p:txBody>
      </p:sp>
      <p:sp>
        <p:nvSpPr>
          <p:cNvPr id="8" name="Footer Placeholder 4">
            <a:extLst>
              <a:ext uri="{FF2B5EF4-FFF2-40B4-BE49-F238E27FC236}">
                <a16:creationId xmlns:a16="http://schemas.microsoft.com/office/drawing/2014/main" id="{610ADA46-21C1-406D-B902-01E92A2522E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EC0E136-5ECA-4DA0-98B9-DDC3FBEF82ED}"/>
              </a:ext>
            </a:extLst>
          </p:cNvPr>
          <p:cNvSpPr>
            <a:spLocks noGrp="1"/>
          </p:cNvSpPr>
          <p:nvPr>
            <p:ph type="sldNum" sz="quarter" idx="12"/>
          </p:nvPr>
        </p:nvSpPr>
        <p:spPr/>
        <p:txBody>
          <a:bodyPr/>
          <a:lstStyle>
            <a:lvl1pPr>
              <a:defRPr/>
            </a:lvl1pPr>
          </a:lstStyle>
          <a:p>
            <a:pPr>
              <a:defRPr/>
            </a:pPr>
            <a:fld id="{E2D38FAD-DF41-454D-88EC-0C235EC2C927}" type="slidenum">
              <a:rPr lang="en-US"/>
              <a:pPr>
                <a:defRPr/>
              </a:pPr>
              <a:t>‹#›</a:t>
            </a:fld>
            <a:endParaRPr lang="en-US"/>
          </a:p>
        </p:txBody>
      </p:sp>
    </p:spTree>
    <p:extLst>
      <p:ext uri="{BB962C8B-B14F-4D97-AF65-F5344CB8AC3E}">
        <p14:creationId xmlns:p14="http://schemas.microsoft.com/office/powerpoint/2010/main" val="37649535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BF5CA5F-DD10-462D-A853-3316F6D17B48}"/>
              </a:ext>
            </a:extLst>
          </p:cNvPr>
          <p:cNvSpPr>
            <a:spLocks noGrp="1"/>
          </p:cNvSpPr>
          <p:nvPr>
            <p:ph type="dt" sz="half" idx="10"/>
          </p:nvPr>
        </p:nvSpPr>
        <p:spPr/>
        <p:txBody>
          <a:bodyPr/>
          <a:lstStyle>
            <a:lvl1pPr>
              <a:defRPr/>
            </a:lvl1pPr>
          </a:lstStyle>
          <a:p>
            <a:pPr>
              <a:defRPr/>
            </a:pPr>
            <a:fld id="{6C756047-8A7E-42E5-8D85-D72BE4D75A68}" type="datetimeFigureOut">
              <a:rPr lang="en-US"/>
              <a:pPr>
                <a:defRPr/>
              </a:pPr>
              <a:t>4/12/2021</a:t>
            </a:fld>
            <a:endParaRPr lang="en-US"/>
          </a:p>
        </p:txBody>
      </p:sp>
      <p:sp>
        <p:nvSpPr>
          <p:cNvPr id="4" name="Footer Placeholder 4">
            <a:extLst>
              <a:ext uri="{FF2B5EF4-FFF2-40B4-BE49-F238E27FC236}">
                <a16:creationId xmlns:a16="http://schemas.microsoft.com/office/drawing/2014/main" id="{4DCD64FA-8586-43D0-B524-0CCD4DACA50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4CC74FC-3E9B-4D57-BE86-99A41CCCB883}"/>
              </a:ext>
            </a:extLst>
          </p:cNvPr>
          <p:cNvSpPr>
            <a:spLocks noGrp="1"/>
          </p:cNvSpPr>
          <p:nvPr>
            <p:ph type="sldNum" sz="quarter" idx="12"/>
          </p:nvPr>
        </p:nvSpPr>
        <p:spPr/>
        <p:txBody>
          <a:bodyPr/>
          <a:lstStyle>
            <a:lvl1pPr>
              <a:defRPr/>
            </a:lvl1pPr>
          </a:lstStyle>
          <a:p>
            <a:pPr>
              <a:defRPr/>
            </a:pPr>
            <a:fld id="{C9D35FF8-EAE5-410C-BD33-EEB57918A835}" type="slidenum">
              <a:rPr lang="en-US"/>
              <a:pPr>
                <a:defRPr/>
              </a:pPr>
              <a:t>‹#›</a:t>
            </a:fld>
            <a:endParaRPr lang="en-US"/>
          </a:p>
        </p:txBody>
      </p:sp>
    </p:spTree>
    <p:extLst>
      <p:ext uri="{BB962C8B-B14F-4D97-AF65-F5344CB8AC3E}">
        <p14:creationId xmlns:p14="http://schemas.microsoft.com/office/powerpoint/2010/main" val="19795189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A8D2A42-FA46-496D-B968-6036928BA371}"/>
              </a:ext>
            </a:extLst>
          </p:cNvPr>
          <p:cNvSpPr>
            <a:spLocks noGrp="1"/>
          </p:cNvSpPr>
          <p:nvPr>
            <p:ph type="dt" sz="half" idx="10"/>
          </p:nvPr>
        </p:nvSpPr>
        <p:spPr/>
        <p:txBody>
          <a:bodyPr/>
          <a:lstStyle>
            <a:lvl1pPr>
              <a:defRPr/>
            </a:lvl1pPr>
          </a:lstStyle>
          <a:p>
            <a:pPr>
              <a:defRPr/>
            </a:pPr>
            <a:fld id="{D1691826-2F52-40D7-8F74-E18CA7600176}" type="datetimeFigureOut">
              <a:rPr lang="en-US"/>
              <a:pPr>
                <a:defRPr/>
              </a:pPr>
              <a:t>4/12/2021</a:t>
            </a:fld>
            <a:endParaRPr lang="en-US"/>
          </a:p>
        </p:txBody>
      </p:sp>
      <p:sp>
        <p:nvSpPr>
          <p:cNvPr id="3" name="Footer Placeholder 4">
            <a:extLst>
              <a:ext uri="{FF2B5EF4-FFF2-40B4-BE49-F238E27FC236}">
                <a16:creationId xmlns:a16="http://schemas.microsoft.com/office/drawing/2014/main" id="{A50BD131-8DB4-4DAC-AF90-8FAA27AA03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E3A07C4-C3CD-4C30-B448-BCEC8FC3F2BA}"/>
              </a:ext>
            </a:extLst>
          </p:cNvPr>
          <p:cNvSpPr>
            <a:spLocks noGrp="1"/>
          </p:cNvSpPr>
          <p:nvPr>
            <p:ph type="sldNum" sz="quarter" idx="12"/>
          </p:nvPr>
        </p:nvSpPr>
        <p:spPr/>
        <p:txBody>
          <a:bodyPr/>
          <a:lstStyle>
            <a:lvl1pPr>
              <a:defRPr/>
            </a:lvl1pPr>
          </a:lstStyle>
          <a:p>
            <a:pPr>
              <a:defRPr/>
            </a:pPr>
            <a:fld id="{15F6766C-C53C-4B53-A89F-021C4AA08C1B}" type="slidenum">
              <a:rPr lang="en-US"/>
              <a:pPr>
                <a:defRPr/>
              </a:pPr>
              <a:t>‹#›</a:t>
            </a:fld>
            <a:endParaRPr lang="en-US"/>
          </a:p>
        </p:txBody>
      </p:sp>
    </p:spTree>
    <p:extLst>
      <p:ext uri="{BB962C8B-B14F-4D97-AF65-F5344CB8AC3E}">
        <p14:creationId xmlns:p14="http://schemas.microsoft.com/office/powerpoint/2010/main" val="42841246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ADBEA0B-A51F-4F48-B182-7D8A9CC0542A}"/>
              </a:ext>
            </a:extLst>
          </p:cNvPr>
          <p:cNvSpPr>
            <a:spLocks noGrp="1"/>
          </p:cNvSpPr>
          <p:nvPr>
            <p:ph type="dt" sz="half" idx="10"/>
          </p:nvPr>
        </p:nvSpPr>
        <p:spPr/>
        <p:txBody>
          <a:bodyPr/>
          <a:lstStyle>
            <a:lvl1pPr>
              <a:defRPr/>
            </a:lvl1pPr>
          </a:lstStyle>
          <a:p>
            <a:pPr>
              <a:defRPr/>
            </a:pPr>
            <a:fld id="{E9961923-9DC6-4856-B792-BE0AC26C9CB9}" type="datetimeFigureOut">
              <a:rPr lang="en-US"/>
              <a:pPr>
                <a:defRPr/>
              </a:pPr>
              <a:t>4/12/2021</a:t>
            </a:fld>
            <a:endParaRPr lang="en-US"/>
          </a:p>
        </p:txBody>
      </p:sp>
      <p:sp>
        <p:nvSpPr>
          <p:cNvPr id="6" name="Footer Placeholder 4">
            <a:extLst>
              <a:ext uri="{FF2B5EF4-FFF2-40B4-BE49-F238E27FC236}">
                <a16:creationId xmlns:a16="http://schemas.microsoft.com/office/drawing/2014/main" id="{CACED602-8E66-4CE8-BA5C-6E9CD58C6C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17E6BC-B2FA-429D-9EFE-DEAFF7217EF6}"/>
              </a:ext>
            </a:extLst>
          </p:cNvPr>
          <p:cNvSpPr>
            <a:spLocks noGrp="1"/>
          </p:cNvSpPr>
          <p:nvPr>
            <p:ph type="sldNum" sz="quarter" idx="12"/>
          </p:nvPr>
        </p:nvSpPr>
        <p:spPr/>
        <p:txBody>
          <a:bodyPr/>
          <a:lstStyle>
            <a:lvl1pPr>
              <a:defRPr/>
            </a:lvl1pPr>
          </a:lstStyle>
          <a:p>
            <a:pPr>
              <a:defRPr/>
            </a:pPr>
            <a:fld id="{A1C2B693-82B7-4CBA-8DBC-11225EA02298}" type="slidenum">
              <a:rPr lang="en-US"/>
              <a:pPr>
                <a:defRPr/>
              </a:pPr>
              <a:t>‹#›</a:t>
            </a:fld>
            <a:endParaRPr lang="en-US"/>
          </a:p>
        </p:txBody>
      </p:sp>
    </p:spTree>
    <p:extLst>
      <p:ext uri="{BB962C8B-B14F-4D97-AF65-F5344CB8AC3E}">
        <p14:creationId xmlns:p14="http://schemas.microsoft.com/office/powerpoint/2010/main" val="40685520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695A08F-697C-4467-89C5-7E864E962ED9}"/>
              </a:ext>
            </a:extLst>
          </p:cNvPr>
          <p:cNvSpPr>
            <a:spLocks noGrp="1"/>
          </p:cNvSpPr>
          <p:nvPr>
            <p:ph type="dt" sz="half" idx="10"/>
          </p:nvPr>
        </p:nvSpPr>
        <p:spPr/>
        <p:txBody>
          <a:bodyPr/>
          <a:lstStyle>
            <a:lvl1pPr>
              <a:defRPr/>
            </a:lvl1pPr>
          </a:lstStyle>
          <a:p>
            <a:pPr>
              <a:defRPr/>
            </a:pPr>
            <a:fld id="{4DB5771A-C31C-4167-A1D9-36F6B856BE32}" type="datetimeFigureOut">
              <a:rPr lang="en-US"/>
              <a:pPr>
                <a:defRPr/>
              </a:pPr>
              <a:t>4/12/2021</a:t>
            </a:fld>
            <a:endParaRPr lang="en-US"/>
          </a:p>
        </p:txBody>
      </p:sp>
      <p:sp>
        <p:nvSpPr>
          <p:cNvPr id="6" name="Footer Placeholder 4">
            <a:extLst>
              <a:ext uri="{FF2B5EF4-FFF2-40B4-BE49-F238E27FC236}">
                <a16:creationId xmlns:a16="http://schemas.microsoft.com/office/drawing/2014/main" id="{43051441-B126-4C4C-8A48-BFC464262B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A37FC2-53A2-4EBB-B3A4-F0EA6BC6FEE1}"/>
              </a:ext>
            </a:extLst>
          </p:cNvPr>
          <p:cNvSpPr>
            <a:spLocks noGrp="1"/>
          </p:cNvSpPr>
          <p:nvPr>
            <p:ph type="sldNum" sz="quarter" idx="12"/>
          </p:nvPr>
        </p:nvSpPr>
        <p:spPr/>
        <p:txBody>
          <a:bodyPr/>
          <a:lstStyle>
            <a:lvl1pPr>
              <a:defRPr/>
            </a:lvl1pPr>
          </a:lstStyle>
          <a:p>
            <a:pPr>
              <a:defRPr/>
            </a:pPr>
            <a:fld id="{FAE96A26-6000-4060-95C5-404CEB960FB6}" type="slidenum">
              <a:rPr lang="en-US"/>
              <a:pPr>
                <a:defRPr/>
              </a:pPr>
              <a:t>‹#›</a:t>
            </a:fld>
            <a:endParaRPr lang="en-US"/>
          </a:p>
        </p:txBody>
      </p:sp>
    </p:spTree>
    <p:extLst>
      <p:ext uri="{BB962C8B-B14F-4D97-AF65-F5344CB8AC3E}">
        <p14:creationId xmlns:p14="http://schemas.microsoft.com/office/powerpoint/2010/main" val="7833171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E68AD-A748-4877-B5FA-B19BA1498A12}"/>
              </a:ext>
            </a:extLst>
          </p:cNvPr>
          <p:cNvSpPr>
            <a:spLocks noGrp="1"/>
          </p:cNvSpPr>
          <p:nvPr>
            <p:ph type="dt" sz="half" idx="10"/>
          </p:nvPr>
        </p:nvSpPr>
        <p:spPr/>
        <p:txBody>
          <a:bodyPr/>
          <a:lstStyle>
            <a:lvl1pPr>
              <a:defRPr/>
            </a:lvl1pPr>
          </a:lstStyle>
          <a:p>
            <a:pPr>
              <a:defRPr/>
            </a:pPr>
            <a:fld id="{95265764-38B9-4A73-96E9-4DB4906B81C0}" type="datetimeFigureOut">
              <a:rPr lang="en-US"/>
              <a:pPr>
                <a:defRPr/>
              </a:pPr>
              <a:t>4/12/2021</a:t>
            </a:fld>
            <a:endParaRPr lang="en-US"/>
          </a:p>
        </p:txBody>
      </p:sp>
      <p:sp>
        <p:nvSpPr>
          <p:cNvPr id="5" name="Footer Placeholder 4">
            <a:extLst>
              <a:ext uri="{FF2B5EF4-FFF2-40B4-BE49-F238E27FC236}">
                <a16:creationId xmlns:a16="http://schemas.microsoft.com/office/drawing/2014/main" id="{6A6D7459-1205-4DD2-B214-CD52683432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8CD69A-41D7-4938-A7E5-88E5CA1FEF8A}"/>
              </a:ext>
            </a:extLst>
          </p:cNvPr>
          <p:cNvSpPr>
            <a:spLocks noGrp="1"/>
          </p:cNvSpPr>
          <p:nvPr>
            <p:ph type="sldNum" sz="quarter" idx="12"/>
          </p:nvPr>
        </p:nvSpPr>
        <p:spPr/>
        <p:txBody>
          <a:bodyPr/>
          <a:lstStyle>
            <a:lvl1pPr>
              <a:defRPr/>
            </a:lvl1pPr>
          </a:lstStyle>
          <a:p>
            <a:pPr>
              <a:defRPr/>
            </a:pPr>
            <a:fld id="{37B50B47-AB55-43AF-9007-2B98ECDCE5E5}" type="slidenum">
              <a:rPr lang="en-US"/>
              <a:pPr>
                <a:defRPr/>
              </a:pPr>
              <a:t>‹#›</a:t>
            </a:fld>
            <a:endParaRPr lang="en-US"/>
          </a:p>
        </p:txBody>
      </p:sp>
    </p:spTree>
    <p:extLst>
      <p:ext uri="{BB962C8B-B14F-4D97-AF65-F5344CB8AC3E}">
        <p14:creationId xmlns:p14="http://schemas.microsoft.com/office/powerpoint/2010/main" val="37665747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AACDA-F238-4CB1-86C0-DCE963AC81B0}"/>
              </a:ext>
            </a:extLst>
          </p:cNvPr>
          <p:cNvSpPr>
            <a:spLocks noGrp="1"/>
          </p:cNvSpPr>
          <p:nvPr>
            <p:ph type="dt" sz="half" idx="10"/>
          </p:nvPr>
        </p:nvSpPr>
        <p:spPr/>
        <p:txBody>
          <a:bodyPr/>
          <a:lstStyle>
            <a:lvl1pPr>
              <a:defRPr/>
            </a:lvl1pPr>
          </a:lstStyle>
          <a:p>
            <a:pPr>
              <a:defRPr/>
            </a:pPr>
            <a:fld id="{3988562F-CAD4-47C4-A248-76FA83C2390B}" type="datetimeFigureOut">
              <a:rPr lang="en-US"/>
              <a:pPr>
                <a:defRPr/>
              </a:pPr>
              <a:t>4/12/2021</a:t>
            </a:fld>
            <a:endParaRPr lang="en-US"/>
          </a:p>
        </p:txBody>
      </p:sp>
      <p:sp>
        <p:nvSpPr>
          <p:cNvPr id="5" name="Footer Placeholder 4">
            <a:extLst>
              <a:ext uri="{FF2B5EF4-FFF2-40B4-BE49-F238E27FC236}">
                <a16:creationId xmlns:a16="http://schemas.microsoft.com/office/drawing/2014/main" id="{3E1E0913-BDEA-4237-B173-E07152C5E3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53372B8-6D1C-4436-90AF-DB3ABF38F449}"/>
              </a:ext>
            </a:extLst>
          </p:cNvPr>
          <p:cNvSpPr>
            <a:spLocks noGrp="1"/>
          </p:cNvSpPr>
          <p:nvPr>
            <p:ph type="sldNum" sz="quarter" idx="12"/>
          </p:nvPr>
        </p:nvSpPr>
        <p:spPr/>
        <p:txBody>
          <a:bodyPr/>
          <a:lstStyle>
            <a:lvl1pPr>
              <a:defRPr/>
            </a:lvl1pPr>
          </a:lstStyle>
          <a:p>
            <a:pPr>
              <a:defRPr/>
            </a:pPr>
            <a:fld id="{819CCE44-1D98-442A-9F68-F46095851D89}" type="slidenum">
              <a:rPr lang="en-US"/>
              <a:pPr>
                <a:defRPr/>
              </a:pPr>
              <a:t>‹#›</a:t>
            </a:fld>
            <a:endParaRPr lang="en-US"/>
          </a:p>
        </p:txBody>
      </p:sp>
    </p:spTree>
    <p:extLst>
      <p:ext uri="{BB962C8B-B14F-4D97-AF65-F5344CB8AC3E}">
        <p14:creationId xmlns:p14="http://schemas.microsoft.com/office/powerpoint/2010/main" val="26211389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2C70A4-1A40-4EED-B7AA-EAF59088B287}"/>
              </a:ext>
            </a:extLst>
          </p:cNvPr>
          <p:cNvSpPr>
            <a:spLocks noGrp="1"/>
          </p:cNvSpPr>
          <p:nvPr>
            <p:ph type="dt" sz="half" idx="10"/>
          </p:nvPr>
        </p:nvSpPr>
        <p:spPr/>
        <p:txBody>
          <a:bodyPr/>
          <a:lstStyle>
            <a:lvl1pPr>
              <a:defRPr/>
            </a:lvl1pPr>
          </a:lstStyle>
          <a:p>
            <a:pPr>
              <a:defRPr/>
            </a:pPr>
            <a:fld id="{99F53026-161E-4579-A1E1-999F7FE056F3}" type="datetimeFigureOut">
              <a:rPr lang="en-US"/>
              <a:pPr>
                <a:defRPr/>
              </a:pPr>
              <a:t>4/12/2021</a:t>
            </a:fld>
            <a:endParaRPr lang="en-US"/>
          </a:p>
        </p:txBody>
      </p:sp>
      <p:sp>
        <p:nvSpPr>
          <p:cNvPr id="5" name="Footer Placeholder 4">
            <a:extLst>
              <a:ext uri="{FF2B5EF4-FFF2-40B4-BE49-F238E27FC236}">
                <a16:creationId xmlns:a16="http://schemas.microsoft.com/office/drawing/2014/main" id="{E984F9F6-BE2C-4B98-B081-0CFB96139E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7DE61F-B112-4582-A5EA-E2B802E822E8}"/>
              </a:ext>
            </a:extLst>
          </p:cNvPr>
          <p:cNvSpPr>
            <a:spLocks noGrp="1"/>
          </p:cNvSpPr>
          <p:nvPr>
            <p:ph type="sldNum" sz="quarter" idx="12"/>
          </p:nvPr>
        </p:nvSpPr>
        <p:spPr/>
        <p:txBody>
          <a:bodyPr/>
          <a:lstStyle>
            <a:lvl1pPr>
              <a:defRPr/>
            </a:lvl1pPr>
          </a:lstStyle>
          <a:p>
            <a:pPr>
              <a:defRPr/>
            </a:pPr>
            <a:fld id="{4CDCBB02-C81D-489E-93D8-B090B2D4DAA3}" type="slidenum">
              <a:rPr lang="en-US"/>
              <a:pPr>
                <a:defRPr/>
              </a:pPr>
              <a:t>‹#›</a:t>
            </a:fld>
            <a:endParaRPr lang="en-US"/>
          </a:p>
        </p:txBody>
      </p:sp>
    </p:spTree>
    <p:extLst>
      <p:ext uri="{BB962C8B-B14F-4D97-AF65-F5344CB8AC3E}">
        <p14:creationId xmlns:p14="http://schemas.microsoft.com/office/powerpoint/2010/main" val="7718746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FBBCD-EE74-4A37-88F7-96C3C73B171B}"/>
              </a:ext>
            </a:extLst>
          </p:cNvPr>
          <p:cNvSpPr>
            <a:spLocks noGrp="1"/>
          </p:cNvSpPr>
          <p:nvPr>
            <p:ph type="dt" sz="half" idx="10"/>
          </p:nvPr>
        </p:nvSpPr>
        <p:spPr/>
        <p:txBody>
          <a:bodyPr/>
          <a:lstStyle>
            <a:lvl1pPr>
              <a:defRPr/>
            </a:lvl1pPr>
          </a:lstStyle>
          <a:p>
            <a:pPr>
              <a:defRPr/>
            </a:pPr>
            <a:fld id="{E6D0352E-CE2B-494A-BD72-5584C1A071C6}" type="datetimeFigureOut">
              <a:rPr lang="en-US"/>
              <a:pPr>
                <a:defRPr/>
              </a:pPr>
              <a:t>4/12/2021</a:t>
            </a:fld>
            <a:endParaRPr lang="en-US"/>
          </a:p>
        </p:txBody>
      </p:sp>
      <p:sp>
        <p:nvSpPr>
          <p:cNvPr id="5" name="Footer Placeholder 4">
            <a:extLst>
              <a:ext uri="{FF2B5EF4-FFF2-40B4-BE49-F238E27FC236}">
                <a16:creationId xmlns:a16="http://schemas.microsoft.com/office/drawing/2014/main" id="{ACA2CE5A-E138-4700-B950-3C0B16C09D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C959F5-DAB3-4635-B959-770088485413}"/>
              </a:ext>
            </a:extLst>
          </p:cNvPr>
          <p:cNvSpPr>
            <a:spLocks noGrp="1"/>
          </p:cNvSpPr>
          <p:nvPr>
            <p:ph type="sldNum" sz="quarter" idx="12"/>
          </p:nvPr>
        </p:nvSpPr>
        <p:spPr/>
        <p:txBody>
          <a:bodyPr/>
          <a:lstStyle>
            <a:lvl1pPr>
              <a:defRPr/>
            </a:lvl1pPr>
          </a:lstStyle>
          <a:p>
            <a:pPr>
              <a:defRPr/>
            </a:pPr>
            <a:fld id="{B85394B5-63E1-410F-A7DC-8FBB12531EDF}" type="slidenum">
              <a:rPr lang="en-US"/>
              <a:pPr>
                <a:defRPr/>
              </a:pPr>
              <a:t>‹#›</a:t>
            </a:fld>
            <a:endParaRPr lang="en-US"/>
          </a:p>
        </p:txBody>
      </p:sp>
    </p:spTree>
    <p:extLst>
      <p:ext uri="{BB962C8B-B14F-4D97-AF65-F5344CB8AC3E}">
        <p14:creationId xmlns:p14="http://schemas.microsoft.com/office/powerpoint/2010/main" val="3354032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39BCC6FA-9455-7A4C-83D7-5CDCD17B4BD3}"/>
              </a:ext>
            </a:extLst>
          </p:cNvPr>
          <p:cNvSpPr>
            <a:spLocks noGrp="1"/>
          </p:cNvSpPr>
          <p:nvPr>
            <p:ph type="dt" sz="half" idx="10"/>
          </p:nvPr>
        </p:nvSpPr>
        <p:spPr/>
        <p:txBody>
          <a:bodyPr/>
          <a:lstStyle>
            <a:lvl1pPr>
              <a:defRPr/>
            </a:lvl1pPr>
          </a:lstStyle>
          <a:p>
            <a:pPr>
              <a:defRPr/>
            </a:pPr>
            <a:fld id="{D98980E6-BA8D-5F44-8274-E273681A00DF}" type="datetimeFigureOut">
              <a:rPr lang="en-US"/>
              <a:pPr>
                <a:defRPr/>
              </a:pPr>
              <a:t>4/12/2021</a:t>
            </a:fld>
            <a:endParaRPr lang="en-US" dirty="0"/>
          </a:p>
        </p:txBody>
      </p:sp>
      <p:sp>
        <p:nvSpPr>
          <p:cNvPr id="6" name="Footer Placeholder 4">
            <a:extLst>
              <a:ext uri="{FF2B5EF4-FFF2-40B4-BE49-F238E27FC236}">
                <a16:creationId xmlns:a16="http://schemas.microsoft.com/office/drawing/2014/main" id="{CE9362B2-829C-8144-AE00-F7128311AB0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9C786F6-C196-A442-83C2-59DE24FEE3A3}"/>
              </a:ext>
            </a:extLst>
          </p:cNvPr>
          <p:cNvSpPr>
            <a:spLocks noGrp="1"/>
          </p:cNvSpPr>
          <p:nvPr>
            <p:ph type="sldNum" sz="quarter" idx="12"/>
          </p:nvPr>
        </p:nvSpPr>
        <p:spPr/>
        <p:txBody>
          <a:bodyPr/>
          <a:lstStyle>
            <a:lvl1pPr>
              <a:defRPr/>
            </a:lvl1pPr>
          </a:lstStyle>
          <a:p>
            <a:pPr>
              <a:defRPr/>
            </a:pPr>
            <a:fld id="{C1B075BC-5423-6641-AF00-A49E177CAC54}" type="slidenum">
              <a:rPr lang="en-US"/>
              <a:pPr>
                <a:defRPr/>
              </a:pPr>
              <a:t>‹#›</a:t>
            </a:fld>
            <a:endParaRPr lang="en-US" dirty="0"/>
          </a:p>
        </p:txBody>
      </p:sp>
    </p:spTree>
    <p:extLst>
      <p:ext uri="{BB962C8B-B14F-4D97-AF65-F5344CB8AC3E}">
        <p14:creationId xmlns:p14="http://schemas.microsoft.com/office/powerpoint/2010/main" val="15648002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4E5CB25-D4B0-412A-A767-92F9F5B4C9AC}"/>
              </a:ext>
            </a:extLst>
          </p:cNvPr>
          <p:cNvSpPr>
            <a:spLocks noGrp="1"/>
          </p:cNvSpPr>
          <p:nvPr>
            <p:ph type="dt" sz="half" idx="10"/>
          </p:nvPr>
        </p:nvSpPr>
        <p:spPr/>
        <p:txBody>
          <a:bodyPr/>
          <a:lstStyle>
            <a:lvl1pPr>
              <a:defRPr/>
            </a:lvl1pPr>
          </a:lstStyle>
          <a:p>
            <a:pPr>
              <a:defRPr/>
            </a:pPr>
            <a:fld id="{F8B47358-C190-4AAC-AC88-59BDC620110B}" type="datetimeFigureOut">
              <a:rPr lang="en-US"/>
              <a:pPr>
                <a:defRPr/>
              </a:pPr>
              <a:t>4/12/2021</a:t>
            </a:fld>
            <a:endParaRPr lang="en-US"/>
          </a:p>
        </p:txBody>
      </p:sp>
      <p:sp>
        <p:nvSpPr>
          <p:cNvPr id="5" name="Footer Placeholder 4">
            <a:extLst>
              <a:ext uri="{FF2B5EF4-FFF2-40B4-BE49-F238E27FC236}">
                <a16:creationId xmlns:a16="http://schemas.microsoft.com/office/drawing/2014/main" id="{BF56072A-8DBB-48DC-9B69-6136718337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089EDF-A9C7-4154-9E56-D3EACE307056}"/>
              </a:ext>
            </a:extLst>
          </p:cNvPr>
          <p:cNvSpPr>
            <a:spLocks noGrp="1"/>
          </p:cNvSpPr>
          <p:nvPr>
            <p:ph type="sldNum" sz="quarter" idx="12"/>
          </p:nvPr>
        </p:nvSpPr>
        <p:spPr/>
        <p:txBody>
          <a:bodyPr/>
          <a:lstStyle>
            <a:lvl1pPr>
              <a:defRPr/>
            </a:lvl1pPr>
          </a:lstStyle>
          <a:p>
            <a:pPr>
              <a:defRPr/>
            </a:pPr>
            <a:fld id="{5F67F629-3C1F-41F1-B62A-4865A648F1C6}" type="slidenum">
              <a:rPr lang="en-US"/>
              <a:pPr>
                <a:defRPr/>
              </a:pPr>
              <a:t>‹#›</a:t>
            </a:fld>
            <a:endParaRPr lang="en-US"/>
          </a:p>
        </p:txBody>
      </p:sp>
    </p:spTree>
    <p:extLst>
      <p:ext uri="{BB962C8B-B14F-4D97-AF65-F5344CB8AC3E}">
        <p14:creationId xmlns:p14="http://schemas.microsoft.com/office/powerpoint/2010/main" val="451774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94B77C8-1074-432E-9D01-0A0616F9169D}"/>
              </a:ext>
            </a:extLst>
          </p:cNvPr>
          <p:cNvSpPr>
            <a:spLocks noGrp="1"/>
          </p:cNvSpPr>
          <p:nvPr>
            <p:ph type="dt" sz="half" idx="10"/>
          </p:nvPr>
        </p:nvSpPr>
        <p:spPr/>
        <p:txBody>
          <a:bodyPr/>
          <a:lstStyle>
            <a:lvl1pPr>
              <a:defRPr/>
            </a:lvl1pPr>
          </a:lstStyle>
          <a:p>
            <a:pPr>
              <a:defRPr/>
            </a:pPr>
            <a:fld id="{034E0872-0780-4B30-9E9D-B03D4CFBC5A0}" type="datetimeFigureOut">
              <a:rPr lang="en-US"/>
              <a:pPr>
                <a:defRPr/>
              </a:pPr>
              <a:t>4/12/2021</a:t>
            </a:fld>
            <a:endParaRPr lang="en-US"/>
          </a:p>
        </p:txBody>
      </p:sp>
      <p:sp>
        <p:nvSpPr>
          <p:cNvPr id="6" name="Footer Placeholder 4">
            <a:extLst>
              <a:ext uri="{FF2B5EF4-FFF2-40B4-BE49-F238E27FC236}">
                <a16:creationId xmlns:a16="http://schemas.microsoft.com/office/drawing/2014/main" id="{3DEB9AF9-9F3B-4E3B-AB97-BEEF3A3E85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4C9454-C979-4449-B140-F684443218AF}"/>
              </a:ext>
            </a:extLst>
          </p:cNvPr>
          <p:cNvSpPr>
            <a:spLocks noGrp="1"/>
          </p:cNvSpPr>
          <p:nvPr>
            <p:ph type="sldNum" sz="quarter" idx="12"/>
          </p:nvPr>
        </p:nvSpPr>
        <p:spPr/>
        <p:txBody>
          <a:bodyPr/>
          <a:lstStyle>
            <a:lvl1pPr>
              <a:defRPr/>
            </a:lvl1pPr>
          </a:lstStyle>
          <a:p>
            <a:pPr>
              <a:defRPr/>
            </a:pPr>
            <a:fld id="{EE622565-6DD4-4CD5-B073-1163DB8DBF01}" type="slidenum">
              <a:rPr lang="en-US"/>
              <a:pPr>
                <a:defRPr/>
              </a:pPr>
              <a:t>‹#›</a:t>
            </a:fld>
            <a:endParaRPr lang="en-US"/>
          </a:p>
        </p:txBody>
      </p:sp>
    </p:spTree>
    <p:extLst>
      <p:ext uri="{BB962C8B-B14F-4D97-AF65-F5344CB8AC3E}">
        <p14:creationId xmlns:p14="http://schemas.microsoft.com/office/powerpoint/2010/main" val="5120601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48A158F-C599-45D1-A124-685F697902A9}"/>
              </a:ext>
            </a:extLst>
          </p:cNvPr>
          <p:cNvSpPr>
            <a:spLocks noGrp="1"/>
          </p:cNvSpPr>
          <p:nvPr>
            <p:ph type="dt" sz="half" idx="10"/>
          </p:nvPr>
        </p:nvSpPr>
        <p:spPr/>
        <p:txBody>
          <a:bodyPr/>
          <a:lstStyle>
            <a:lvl1pPr>
              <a:defRPr/>
            </a:lvl1pPr>
          </a:lstStyle>
          <a:p>
            <a:pPr>
              <a:defRPr/>
            </a:pPr>
            <a:fld id="{6B9BEE7B-8EBC-4BCB-B017-2981DA780CE7}" type="datetimeFigureOut">
              <a:rPr lang="en-US"/>
              <a:pPr>
                <a:defRPr/>
              </a:pPr>
              <a:t>4/12/2021</a:t>
            </a:fld>
            <a:endParaRPr lang="en-US"/>
          </a:p>
        </p:txBody>
      </p:sp>
      <p:sp>
        <p:nvSpPr>
          <p:cNvPr id="8" name="Footer Placeholder 4">
            <a:extLst>
              <a:ext uri="{FF2B5EF4-FFF2-40B4-BE49-F238E27FC236}">
                <a16:creationId xmlns:a16="http://schemas.microsoft.com/office/drawing/2014/main" id="{9516E909-7767-4589-830C-674B0657CBF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9516B80-E417-464D-958E-9E0F8D7EAD41}"/>
              </a:ext>
            </a:extLst>
          </p:cNvPr>
          <p:cNvSpPr>
            <a:spLocks noGrp="1"/>
          </p:cNvSpPr>
          <p:nvPr>
            <p:ph type="sldNum" sz="quarter" idx="12"/>
          </p:nvPr>
        </p:nvSpPr>
        <p:spPr/>
        <p:txBody>
          <a:bodyPr/>
          <a:lstStyle>
            <a:lvl1pPr>
              <a:defRPr/>
            </a:lvl1pPr>
          </a:lstStyle>
          <a:p>
            <a:pPr>
              <a:defRPr/>
            </a:pPr>
            <a:fld id="{734884D2-C3AC-4CC9-A855-C4E09D4519BE}" type="slidenum">
              <a:rPr lang="en-US"/>
              <a:pPr>
                <a:defRPr/>
              </a:pPr>
              <a:t>‹#›</a:t>
            </a:fld>
            <a:endParaRPr lang="en-US"/>
          </a:p>
        </p:txBody>
      </p:sp>
    </p:spTree>
    <p:extLst>
      <p:ext uri="{BB962C8B-B14F-4D97-AF65-F5344CB8AC3E}">
        <p14:creationId xmlns:p14="http://schemas.microsoft.com/office/powerpoint/2010/main" val="16903710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456FDE2-44F3-4457-B99C-1A0F6F89FB0F}"/>
              </a:ext>
            </a:extLst>
          </p:cNvPr>
          <p:cNvSpPr>
            <a:spLocks noGrp="1"/>
          </p:cNvSpPr>
          <p:nvPr>
            <p:ph type="dt" sz="half" idx="10"/>
          </p:nvPr>
        </p:nvSpPr>
        <p:spPr/>
        <p:txBody>
          <a:bodyPr/>
          <a:lstStyle>
            <a:lvl1pPr>
              <a:defRPr/>
            </a:lvl1pPr>
          </a:lstStyle>
          <a:p>
            <a:pPr>
              <a:defRPr/>
            </a:pPr>
            <a:fld id="{ACBC3624-1E11-4815-96F2-441C85E1A416}" type="datetimeFigureOut">
              <a:rPr lang="en-US"/>
              <a:pPr>
                <a:defRPr/>
              </a:pPr>
              <a:t>4/12/2021</a:t>
            </a:fld>
            <a:endParaRPr lang="en-US"/>
          </a:p>
        </p:txBody>
      </p:sp>
      <p:sp>
        <p:nvSpPr>
          <p:cNvPr id="4" name="Footer Placeholder 4">
            <a:extLst>
              <a:ext uri="{FF2B5EF4-FFF2-40B4-BE49-F238E27FC236}">
                <a16:creationId xmlns:a16="http://schemas.microsoft.com/office/drawing/2014/main" id="{CE449EAD-D821-4174-8239-AEF68D1F71B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893F9E9-0D36-433A-8652-782FB7C8D278}"/>
              </a:ext>
            </a:extLst>
          </p:cNvPr>
          <p:cNvSpPr>
            <a:spLocks noGrp="1"/>
          </p:cNvSpPr>
          <p:nvPr>
            <p:ph type="sldNum" sz="quarter" idx="12"/>
          </p:nvPr>
        </p:nvSpPr>
        <p:spPr/>
        <p:txBody>
          <a:bodyPr/>
          <a:lstStyle>
            <a:lvl1pPr>
              <a:defRPr/>
            </a:lvl1pPr>
          </a:lstStyle>
          <a:p>
            <a:pPr>
              <a:defRPr/>
            </a:pPr>
            <a:fld id="{8F9B3F90-7986-4208-B020-C783C158FA1A}" type="slidenum">
              <a:rPr lang="en-US"/>
              <a:pPr>
                <a:defRPr/>
              </a:pPr>
              <a:t>‹#›</a:t>
            </a:fld>
            <a:endParaRPr lang="en-US"/>
          </a:p>
        </p:txBody>
      </p:sp>
    </p:spTree>
    <p:extLst>
      <p:ext uri="{BB962C8B-B14F-4D97-AF65-F5344CB8AC3E}">
        <p14:creationId xmlns:p14="http://schemas.microsoft.com/office/powerpoint/2010/main" val="4296502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86EFF53-7A33-429C-B9EA-5A6045ABDF22}"/>
              </a:ext>
            </a:extLst>
          </p:cNvPr>
          <p:cNvSpPr>
            <a:spLocks noGrp="1"/>
          </p:cNvSpPr>
          <p:nvPr>
            <p:ph type="dt" sz="half" idx="10"/>
          </p:nvPr>
        </p:nvSpPr>
        <p:spPr/>
        <p:txBody>
          <a:bodyPr/>
          <a:lstStyle>
            <a:lvl1pPr>
              <a:defRPr/>
            </a:lvl1pPr>
          </a:lstStyle>
          <a:p>
            <a:pPr>
              <a:defRPr/>
            </a:pPr>
            <a:fld id="{E5038A18-13FF-4D2F-A9D3-8DACEC9D22A2}" type="datetimeFigureOut">
              <a:rPr lang="en-US"/>
              <a:pPr>
                <a:defRPr/>
              </a:pPr>
              <a:t>4/12/2021</a:t>
            </a:fld>
            <a:endParaRPr lang="en-US"/>
          </a:p>
        </p:txBody>
      </p:sp>
      <p:sp>
        <p:nvSpPr>
          <p:cNvPr id="3" name="Footer Placeholder 4">
            <a:extLst>
              <a:ext uri="{FF2B5EF4-FFF2-40B4-BE49-F238E27FC236}">
                <a16:creationId xmlns:a16="http://schemas.microsoft.com/office/drawing/2014/main" id="{81BA2906-22EA-459A-A491-C38758C9E22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5CCA5AF-71F8-46A3-85D0-FCE3FA7588F3}"/>
              </a:ext>
            </a:extLst>
          </p:cNvPr>
          <p:cNvSpPr>
            <a:spLocks noGrp="1"/>
          </p:cNvSpPr>
          <p:nvPr>
            <p:ph type="sldNum" sz="quarter" idx="12"/>
          </p:nvPr>
        </p:nvSpPr>
        <p:spPr/>
        <p:txBody>
          <a:bodyPr/>
          <a:lstStyle>
            <a:lvl1pPr>
              <a:defRPr/>
            </a:lvl1pPr>
          </a:lstStyle>
          <a:p>
            <a:pPr>
              <a:defRPr/>
            </a:pPr>
            <a:fld id="{62E2829C-11A3-49FA-9ECF-BC88B871308C}" type="slidenum">
              <a:rPr lang="en-US"/>
              <a:pPr>
                <a:defRPr/>
              </a:pPr>
              <a:t>‹#›</a:t>
            </a:fld>
            <a:endParaRPr lang="en-US"/>
          </a:p>
        </p:txBody>
      </p:sp>
    </p:spTree>
    <p:extLst>
      <p:ext uri="{BB962C8B-B14F-4D97-AF65-F5344CB8AC3E}">
        <p14:creationId xmlns:p14="http://schemas.microsoft.com/office/powerpoint/2010/main" val="14987163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35125CA-1BA9-450C-A2F4-F6C2469DE4C5}"/>
              </a:ext>
            </a:extLst>
          </p:cNvPr>
          <p:cNvSpPr>
            <a:spLocks noGrp="1"/>
          </p:cNvSpPr>
          <p:nvPr>
            <p:ph type="dt" sz="half" idx="10"/>
          </p:nvPr>
        </p:nvSpPr>
        <p:spPr/>
        <p:txBody>
          <a:bodyPr/>
          <a:lstStyle>
            <a:lvl1pPr>
              <a:defRPr/>
            </a:lvl1pPr>
          </a:lstStyle>
          <a:p>
            <a:pPr>
              <a:defRPr/>
            </a:pPr>
            <a:fld id="{300C5045-BB19-4731-A58E-73232E26554B}" type="datetimeFigureOut">
              <a:rPr lang="en-US"/>
              <a:pPr>
                <a:defRPr/>
              </a:pPr>
              <a:t>4/12/2021</a:t>
            </a:fld>
            <a:endParaRPr lang="en-US"/>
          </a:p>
        </p:txBody>
      </p:sp>
      <p:sp>
        <p:nvSpPr>
          <p:cNvPr id="6" name="Footer Placeholder 4">
            <a:extLst>
              <a:ext uri="{FF2B5EF4-FFF2-40B4-BE49-F238E27FC236}">
                <a16:creationId xmlns:a16="http://schemas.microsoft.com/office/drawing/2014/main" id="{2EFB25B8-064A-4728-9C3E-68C03CF43F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F75849-F259-4788-96BC-0647246A5FA8}"/>
              </a:ext>
            </a:extLst>
          </p:cNvPr>
          <p:cNvSpPr>
            <a:spLocks noGrp="1"/>
          </p:cNvSpPr>
          <p:nvPr>
            <p:ph type="sldNum" sz="quarter" idx="12"/>
          </p:nvPr>
        </p:nvSpPr>
        <p:spPr/>
        <p:txBody>
          <a:bodyPr/>
          <a:lstStyle>
            <a:lvl1pPr>
              <a:defRPr/>
            </a:lvl1pPr>
          </a:lstStyle>
          <a:p>
            <a:pPr>
              <a:defRPr/>
            </a:pPr>
            <a:fld id="{B4C9BB0D-B44C-469D-B836-F4E95A180AED}" type="slidenum">
              <a:rPr lang="en-US"/>
              <a:pPr>
                <a:defRPr/>
              </a:pPr>
              <a:t>‹#›</a:t>
            </a:fld>
            <a:endParaRPr lang="en-US"/>
          </a:p>
        </p:txBody>
      </p:sp>
    </p:spTree>
    <p:extLst>
      <p:ext uri="{BB962C8B-B14F-4D97-AF65-F5344CB8AC3E}">
        <p14:creationId xmlns:p14="http://schemas.microsoft.com/office/powerpoint/2010/main" val="5467248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CA8BE28-3738-492C-823D-7A36D473ED74}"/>
              </a:ext>
            </a:extLst>
          </p:cNvPr>
          <p:cNvSpPr>
            <a:spLocks noGrp="1"/>
          </p:cNvSpPr>
          <p:nvPr>
            <p:ph type="dt" sz="half" idx="10"/>
          </p:nvPr>
        </p:nvSpPr>
        <p:spPr/>
        <p:txBody>
          <a:bodyPr/>
          <a:lstStyle>
            <a:lvl1pPr>
              <a:defRPr/>
            </a:lvl1pPr>
          </a:lstStyle>
          <a:p>
            <a:pPr>
              <a:defRPr/>
            </a:pPr>
            <a:fld id="{CE6BDAE7-16FD-48FE-A9D7-1C6179E273B9}" type="datetimeFigureOut">
              <a:rPr lang="en-US"/>
              <a:pPr>
                <a:defRPr/>
              </a:pPr>
              <a:t>4/12/2021</a:t>
            </a:fld>
            <a:endParaRPr lang="en-US"/>
          </a:p>
        </p:txBody>
      </p:sp>
      <p:sp>
        <p:nvSpPr>
          <p:cNvPr id="6" name="Footer Placeholder 4">
            <a:extLst>
              <a:ext uri="{FF2B5EF4-FFF2-40B4-BE49-F238E27FC236}">
                <a16:creationId xmlns:a16="http://schemas.microsoft.com/office/drawing/2014/main" id="{3BA5AC52-D066-4AD9-AC32-4D14998C9F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51BA1A6-B9C9-406D-8811-4665F4A5AEBC}"/>
              </a:ext>
            </a:extLst>
          </p:cNvPr>
          <p:cNvSpPr>
            <a:spLocks noGrp="1"/>
          </p:cNvSpPr>
          <p:nvPr>
            <p:ph type="sldNum" sz="quarter" idx="12"/>
          </p:nvPr>
        </p:nvSpPr>
        <p:spPr/>
        <p:txBody>
          <a:bodyPr/>
          <a:lstStyle>
            <a:lvl1pPr>
              <a:defRPr/>
            </a:lvl1pPr>
          </a:lstStyle>
          <a:p>
            <a:pPr>
              <a:defRPr/>
            </a:pPr>
            <a:fld id="{589EC7B5-F664-4E7F-B51F-B574EED5681E}" type="slidenum">
              <a:rPr lang="en-US"/>
              <a:pPr>
                <a:defRPr/>
              </a:pPr>
              <a:t>‹#›</a:t>
            </a:fld>
            <a:endParaRPr lang="en-US"/>
          </a:p>
        </p:txBody>
      </p:sp>
    </p:spTree>
    <p:extLst>
      <p:ext uri="{BB962C8B-B14F-4D97-AF65-F5344CB8AC3E}">
        <p14:creationId xmlns:p14="http://schemas.microsoft.com/office/powerpoint/2010/main" val="24537362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65A22-E9FB-4481-9444-20D25EE5B2FA}"/>
              </a:ext>
            </a:extLst>
          </p:cNvPr>
          <p:cNvSpPr>
            <a:spLocks noGrp="1"/>
          </p:cNvSpPr>
          <p:nvPr>
            <p:ph type="dt" sz="half" idx="10"/>
          </p:nvPr>
        </p:nvSpPr>
        <p:spPr/>
        <p:txBody>
          <a:bodyPr/>
          <a:lstStyle>
            <a:lvl1pPr>
              <a:defRPr/>
            </a:lvl1pPr>
          </a:lstStyle>
          <a:p>
            <a:pPr>
              <a:defRPr/>
            </a:pPr>
            <a:fld id="{5D8397AD-7A89-4D74-9D67-F3F278C05AC5}" type="datetimeFigureOut">
              <a:rPr lang="en-US"/>
              <a:pPr>
                <a:defRPr/>
              </a:pPr>
              <a:t>4/12/2021</a:t>
            </a:fld>
            <a:endParaRPr lang="en-US"/>
          </a:p>
        </p:txBody>
      </p:sp>
      <p:sp>
        <p:nvSpPr>
          <p:cNvPr id="5" name="Footer Placeholder 4">
            <a:extLst>
              <a:ext uri="{FF2B5EF4-FFF2-40B4-BE49-F238E27FC236}">
                <a16:creationId xmlns:a16="http://schemas.microsoft.com/office/drawing/2014/main" id="{F2A3ACF3-7720-4A5B-9C81-3AFAE9D68E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EA4A49-247E-4D4C-89D1-665E583B6C6B}"/>
              </a:ext>
            </a:extLst>
          </p:cNvPr>
          <p:cNvSpPr>
            <a:spLocks noGrp="1"/>
          </p:cNvSpPr>
          <p:nvPr>
            <p:ph type="sldNum" sz="quarter" idx="12"/>
          </p:nvPr>
        </p:nvSpPr>
        <p:spPr/>
        <p:txBody>
          <a:bodyPr/>
          <a:lstStyle>
            <a:lvl1pPr>
              <a:defRPr/>
            </a:lvl1pPr>
          </a:lstStyle>
          <a:p>
            <a:pPr>
              <a:defRPr/>
            </a:pPr>
            <a:fld id="{434720CC-C9F7-4811-9AC3-BD05A81B9EB5}" type="slidenum">
              <a:rPr lang="en-US"/>
              <a:pPr>
                <a:defRPr/>
              </a:pPr>
              <a:t>‹#›</a:t>
            </a:fld>
            <a:endParaRPr lang="en-US"/>
          </a:p>
        </p:txBody>
      </p:sp>
    </p:spTree>
    <p:extLst>
      <p:ext uri="{BB962C8B-B14F-4D97-AF65-F5344CB8AC3E}">
        <p14:creationId xmlns:p14="http://schemas.microsoft.com/office/powerpoint/2010/main" val="16676736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363E6-C746-48F0-B733-AEF1E08963B8}"/>
              </a:ext>
            </a:extLst>
          </p:cNvPr>
          <p:cNvSpPr>
            <a:spLocks noGrp="1"/>
          </p:cNvSpPr>
          <p:nvPr>
            <p:ph type="dt" sz="half" idx="10"/>
          </p:nvPr>
        </p:nvSpPr>
        <p:spPr/>
        <p:txBody>
          <a:bodyPr/>
          <a:lstStyle>
            <a:lvl1pPr>
              <a:defRPr/>
            </a:lvl1pPr>
          </a:lstStyle>
          <a:p>
            <a:pPr>
              <a:defRPr/>
            </a:pPr>
            <a:fld id="{43DAE9BC-E40B-44D7-8A54-2698FD1262FB}" type="datetimeFigureOut">
              <a:rPr lang="en-US"/>
              <a:pPr>
                <a:defRPr/>
              </a:pPr>
              <a:t>4/12/2021</a:t>
            </a:fld>
            <a:endParaRPr lang="en-US"/>
          </a:p>
        </p:txBody>
      </p:sp>
      <p:sp>
        <p:nvSpPr>
          <p:cNvPr id="5" name="Footer Placeholder 4">
            <a:extLst>
              <a:ext uri="{FF2B5EF4-FFF2-40B4-BE49-F238E27FC236}">
                <a16:creationId xmlns:a16="http://schemas.microsoft.com/office/drawing/2014/main" id="{DBEA9B00-4312-447F-A79F-1C0040998A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685FCE-1687-4507-8E07-8E0D8BE9B825}"/>
              </a:ext>
            </a:extLst>
          </p:cNvPr>
          <p:cNvSpPr>
            <a:spLocks noGrp="1"/>
          </p:cNvSpPr>
          <p:nvPr>
            <p:ph type="sldNum" sz="quarter" idx="12"/>
          </p:nvPr>
        </p:nvSpPr>
        <p:spPr/>
        <p:txBody>
          <a:bodyPr/>
          <a:lstStyle>
            <a:lvl1pPr>
              <a:defRPr/>
            </a:lvl1pPr>
          </a:lstStyle>
          <a:p>
            <a:pPr>
              <a:defRPr/>
            </a:pPr>
            <a:fld id="{A29D9037-6E78-46AE-80DB-7FFA93300347}" type="slidenum">
              <a:rPr lang="en-US"/>
              <a:pPr>
                <a:defRPr/>
              </a:pPr>
              <a:t>‹#›</a:t>
            </a:fld>
            <a:endParaRPr lang="en-US"/>
          </a:p>
        </p:txBody>
      </p:sp>
    </p:spTree>
    <p:extLst>
      <p:ext uri="{BB962C8B-B14F-4D97-AF65-F5344CB8AC3E}">
        <p14:creationId xmlns:p14="http://schemas.microsoft.com/office/powerpoint/2010/main" val="24166785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0BF734-B52F-4923-9987-275B735682C9}"/>
              </a:ext>
            </a:extLst>
          </p:cNvPr>
          <p:cNvSpPr>
            <a:spLocks noGrp="1"/>
          </p:cNvSpPr>
          <p:nvPr>
            <p:ph type="dt" sz="half" idx="10"/>
          </p:nvPr>
        </p:nvSpPr>
        <p:spPr/>
        <p:txBody>
          <a:bodyPr/>
          <a:lstStyle>
            <a:lvl1pPr>
              <a:defRPr/>
            </a:lvl1pPr>
          </a:lstStyle>
          <a:p>
            <a:pPr>
              <a:defRPr/>
            </a:pPr>
            <a:fld id="{31DBA622-3E2D-44BD-9EB2-E10CD82C2975}" type="datetimeFigureOut">
              <a:rPr lang="en-US"/>
              <a:pPr>
                <a:defRPr/>
              </a:pPr>
              <a:t>4/12/2021</a:t>
            </a:fld>
            <a:endParaRPr lang="en-US"/>
          </a:p>
        </p:txBody>
      </p:sp>
      <p:sp>
        <p:nvSpPr>
          <p:cNvPr id="5" name="Footer Placeholder 4">
            <a:extLst>
              <a:ext uri="{FF2B5EF4-FFF2-40B4-BE49-F238E27FC236}">
                <a16:creationId xmlns:a16="http://schemas.microsoft.com/office/drawing/2014/main" id="{B19B58AB-0513-46A5-8D50-8CFFD671CF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496AFB-A370-47E2-AE74-F201F05C47AC}"/>
              </a:ext>
            </a:extLst>
          </p:cNvPr>
          <p:cNvSpPr>
            <a:spLocks noGrp="1"/>
          </p:cNvSpPr>
          <p:nvPr>
            <p:ph type="sldNum" sz="quarter" idx="12"/>
          </p:nvPr>
        </p:nvSpPr>
        <p:spPr/>
        <p:txBody>
          <a:bodyPr/>
          <a:lstStyle>
            <a:lvl1pPr>
              <a:defRPr/>
            </a:lvl1pPr>
          </a:lstStyle>
          <a:p>
            <a:pPr>
              <a:defRPr/>
            </a:pPr>
            <a:fld id="{353707BE-1B98-4F00-B141-F6C4115CB489}" type="slidenum">
              <a:rPr lang="en-US"/>
              <a:pPr>
                <a:defRPr/>
              </a:pPr>
              <a:t>‹#›</a:t>
            </a:fld>
            <a:endParaRPr lang="en-US"/>
          </a:p>
        </p:txBody>
      </p:sp>
    </p:spTree>
    <p:extLst>
      <p:ext uri="{BB962C8B-B14F-4D97-AF65-F5344CB8AC3E}">
        <p14:creationId xmlns:p14="http://schemas.microsoft.com/office/powerpoint/2010/main" val="120057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69D54B67-66DC-EB45-801E-7C40A1A5CD67}"/>
              </a:ext>
            </a:extLst>
          </p:cNvPr>
          <p:cNvSpPr>
            <a:spLocks noGrp="1"/>
          </p:cNvSpPr>
          <p:nvPr>
            <p:ph type="dt" sz="half" idx="10"/>
          </p:nvPr>
        </p:nvSpPr>
        <p:spPr/>
        <p:txBody>
          <a:bodyPr/>
          <a:lstStyle>
            <a:lvl1pPr>
              <a:defRPr/>
            </a:lvl1pPr>
          </a:lstStyle>
          <a:p>
            <a:pPr>
              <a:defRPr/>
            </a:pPr>
            <a:fld id="{49280765-A9E5-2145-97B6-08A39499B2B5}" type="datetimeFigureOut">
              <a:rPr lang="en-US"/>
              <a:pPr>
                <a:defRPr/>
              </a:pPr>
              <a:t>4/12/2021</a:t>
            </a:fld>
            <a:endParaRPr lang="en-US" dirty="0"/>
          </a:p>
        </p:txBody>
      </p:sp>
      <p:sp>
        <p:nvSpPr>
          <p:cNvPr id="6" name="Footer Placeholder 4">
            <a:extLst>
              <a:ext uri="{FF2B5EF4-FFF2-40B4-BE49-F238E27FC236}">
                <a16:creationId xmlns:a16="http://schemas.microsoft.com/office/drawing/2014/main" id="{D0F0D140-447F-1048-92F2-AB635A3D0B1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DC00B68-F39B-EE43-AF9D-CE71E500146F}"/>
              </a:ext>
            </a:extLst>
          </p:cNvPr>
          <p:cNvSpPr>
            <a:spLocks noGrp="1"/>
          </p:cNvSpPr>
          <p:nvPr>
            <p:ph type="sldNum" sz="quarter" idx="12"/>
          </p:nvPr>
        </p:nvSpPr>
        <p:spPr/>
        <p:txBody>
          <a:bodyPr/>
          <a:lstStyle>
            <a:lvl1pPr>
              <a:defRPr/>
            </a:lvl1pPr>
          </a:lstStyle>
          <a:p>
            <a:pPr>
              <a:defRPr/>
            </a:pPr>
            <a:fld id="{1F00B963-6DF7-9544-AEFB-50A3A5BB3D64}" type="slidenum">
              <a:rPr lang="en-US"/>
              <a:pPr>
                <a:defRPr/>
              </a:pPr>
              <a:t>‹#›</a:t>
            </a:fld>
            <a:endParaRPr lang="en-US" dirty="0"/>
          </a:p>
        </p:txBody>
      </p:sp>
    </p:spTree>
    <p:extLst>
      <p:ext uri="{BB962C8B-B14F-4D97-AF65-F5344CB8AC3E}">
        <p14:creationId xmlns:p14="http://schemas.microsoft.com/office/powerpoint/2010/main" val="24455852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A1FEB-D91B-4FA7-A1BB-6C630D1D5877}"/>
              </a:ext>
            </a:extLst>
          </p:cNvPr>
          <p:cNvSpPr>
            <a:spLocks noGrp="1"/>
          </p:cNvSpPr>
          <p:nvPr>
            <p:ph type="dt" sz="half" idx="10"/>
          </p:nvPr>
        </p:nvSpPr>
        <p:spPr/>
        <p:txBody>
          <a:bodyPr/>
          <a:lstStyle>
            <a:lvl1pPr>
              <a:defRPr/>
            </a:lvl1pPr>
          </a:lstStyle>
          <a:p>
            <a:pPr>
              <a:defRPr/>
            </a:pPr>
            <a:fld id="{69F66C7C-2BEA-4C77-B445-40DCFEE05130}" type="datetimeFigureOut">
              <a:rPr lang="en-US"/>
              <a:pPr>
                <a:defRPr/>
              </a:pPr>
              <a:t>4/12/2021</a:t>
            </a:fld>
            <a:endParaRPr lang="en-US"/>
          </a:p>
        </p:txBody>
      </p:sp>
      <p:sp>
        <p:nvSpPr>
          <p:cNvPr id="5" name="Footer Placeholder 4">
            <a:extLst>
              <a:ext uri="{FF2B5EF4-FFF2-40B4-BE49-F238E27FC236}">
                <a16:creationId xmlns:a16="http://schemas.microsoft.com/office/drawing/2014/main" id="{EE4C7930-4727-47BD-96AA-B62BD12DF1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4B6C0B-28DA-40F3-BED8-C3FAB27E0899}"/>
              </a:ext>
            </a:extLst>
          </p:cNvPr>
          <p:cNvSpPr>
            <a:spLocks noGrp="1"/>
          </p:cNvSpPr>
          <p:nvPr>
            <p:ph type="sldNum" sz="quarter" idx="12"/>
          </p:nvPr>
        </p:nvSpPr>
        <p:spPr/>
        <p:txBody>
          <a:bodyPr/>
          <a:lstStyle>
            <a:lvl1pPr>
              <a:defRPr/>
            </a:lvl1pPr>
          </a:lstStyle>
          <a:p>
            <a:pPr>
              <a:defRPr/>
            </a:pPr>
            <a:fld id="{3DBD99ED-D43C-4392-94CA-2701485F6D13}" type="slidenum">
              <a:rPr lang="en-US"/>
              <a:pPr>
                <a:defRPr/>
              </a:pPr>
              <a:t>‹#›</a:t>
            </a:fld>
            <a:endParaRPr lang="en-US"/>
          </a:p>
        </p:txBody>
      </p:sp>
    </p:spTree>
    <p:extLst>
      <p:ext uri="{BB962C8B-B14F-4D97-AF65-F5344CB8AC3E}">
        <p14:creationId xmlns:p14="http://schemas.microsoft.com/office/powerpoint/2010/main" val="40691072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CA6E40-5DB3-4D09-A120-8816CE4C049E}"/>
              </a:ext>
            </a:extLst>
          </p:cNvPr>
          <p:cNvSpPr>
            <a:spLocks noGrp="1"/>
          </p:cNvSpPr>
          <p:nvPr>
            <p:ph type="dt" sz="half" idx="10"/>
          </p:nvPr>
        </p:nvSpPr>
        <p:spPr/>
        <p:txBody>
          <a:bodyPr/>
          <a:lstStyle>
            <a:lvl1pPr>
              <a:defRPr/>
            </a:lvl1pPr>
          </a:lstStyle>
          <a:p>
            <a:pPr>
              <a:defRPr/>
            </a:pPr>
            <a:fld id="{6B9D230D-7174-4631-AF4D-53F6D1BF71C5}" type="datetimeFigureOut">
              <a:rPr lang="en-US"/>
              <a:pPr>
                <a:defRPr/>
              </a:pPr>
              <a:t>4/12/2021</a:t>
            </a:fld>
            <a:endParaRPr lang="en-US"/>
          </a:p>
        </p:txBody>
      </p:sp>
      <p:sp>
        <p:nvSpPr>
          <p:cNvPr id="5" name="Footer Placeholder 4">
            <a:extLst>
              <a:ext uri="{FF2B5EF4-FFF2-40B4-BE49-F238E27FC236}">
                <a16:creationId xmlns:a16="http://schemas.microsoft.com/office/drawing/2014/main" id="{C13519C2-B646-46D5-8C9C-93703CE4E8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043EE3-D6DF-41E3-B90E-33204E196E98}"/>
              </a:ext>
            </a:extLst>
          </p:cNvPr>
          <p:cNvSpPr>
            <a:spLocks noGrp="1"/>
          </p:cNvSpPr>
          <p:nvPr>
            <p:ph type="sldNum" sz="quarter" idx="12"/>
          </p:nvPr>
        </p:nvSpPr>
        <p:spPr/>
        <p:txBody>
          <a:bodyPr/>
          <a:lstStyle>
            <a:lvl1pPr>
              <a:defRPr/>
            </a:lvl1pPr>
          </a:lstStyle>
          <a:p>
            <a:pPr>
              <a:defRPr/>
            </a:pPr>
            <a:fld id="{7160B999-31A9-43EA-A7EA-FE03C7E9CEF3}" type="slidenum">
              <a:rPr lang="en-US"/>
              <a:pPr>
                <a:defRPr/>
              </a:pPr>
              <a:t>‹#›</a:t>
            </a:fld>
            <a:endParaRPr lang="en-US"/>
          </a:p>
        </p:txBody>
      </p:sp>
    </p:spTree>
    <p:extLst>
      <p:ext uri="{BB962C8B-B14F-4D97-AF65-F5344CB8AC3E}">
        <p14:creationId xmlns:p14="http://schemas.microsoft.com/office/powerpoint/2010/main" val="1305071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9FB5233-2E45-405C-AA06-6E6847DFFB7E}"/>
              </a:ext>
            </a:extLst>
          </p:cNvPr>
          <p:cNvSpPr>
            <a:spLocks noGrp="1"/>
          </p:cNvSpPr>
          <p:nvPr>
            <p:ph type="dt" sz="half" idx="10"/>
          </p:nvPr>
        </p:nvSpPr>
        <p:spPr/>
        <p:txBody>
          <a:bodyPr/>
          <a:lstStyle>
            <a:lvl1pPr>
              <a:defRPr/>
            </a:lvl1pPr>
          </a:lstStyle>
          <a:p>
            <a:pPr>
              <a:defRPr/>
            </a:pPr>
            <a:fld id="{6762BB03-5EA0-42D5-AD73-9B22ABBAB0BF}" type="datetimeFigureOut">
              <a:rPr lang="en-US"/>
              <a:pPr>
                <a:defRPr/>
              </a:pPr>
              <a:t>4/12/2021</a:t>
            </a:fld>
            <a:endParaRPr lang="en-US"/>
          </a:p>
        </p:txBody>
      </p:sp>
      <p:sp>
        <p:nvSpPr>
          <p:cNvPr id="6" name="Footer Placeholder 4">
            <a:extLst>
              <a:ext uri="{FF2B5EF4-FFF2-40B4-BE49-F238E27FC236}">
                <a16:creationId xmlns:a16="http://schemas.microsoft.com/office/drawing/2014/main" id="{C08552A7-0746-490D-A360-7CCC1F1C0E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BCEF26-2970-4464-B0A3-D10FB2FF83E8}"/>
              </a:ext>
            </a:extLst>
          </p:cNvPr>
          <p:cNvSpPr>
            <a:spLocks noGrp="1"/>
          </p:cNvSpPr>
          <p:nvPr>
            <p:ph type="sldNum" sz="quarter" idx="12"/>
          </p:nvPr>
        </p:nvSpPr>
        <p:spPr/>
        <p:txBody>
          <a:bodyPr/>
          <a:lstStyle>
            <a:lvl1pPr>
              <a:defRPr/>
            </a:lvl1pPr>
          </a:lstStyle>
          <a:p>
            <a:pPr>
              <a:defRPr/>
            </a:pPr>
            <a:fld id="{8DC34986-C78D-414F-919E-7F960CF190F6}" type="slidenum">
              <a:rPr lang="en-US"/>
              <a:pPr>
                <a:defRPr/>
              </a:pPr>
              <a:t>‹#›</a:t>
            </a:fld>
            <a:endParaRPr lang="en-US"/>
          </a:p>
        </p:txBody>
      </p:sp>
    </p:spTree>
    <p:extLst>
      <p:ext uri="{BB962C8B-B14F-4D97-AF65-F5344CB8AC3E}">
        <p14:creationId xmlns:p14="http://schemas.microsoft.com/office/powerpoint/2010/main" val="31093485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4DA288C-C369-45D1-BEC4-6D81463431D0}"/>
              </a:ext>
            </a:extLst>
          </p:cNvPr>
          <p:cNvSpPr>
            <a:spLocks noGrp="1"/>
          </p:cNvSpPr>
          <p:nvPr>
            <p:ph type="dt" sz="half" idx="10"/>
          </p:nvPr>
        </p:nvSpPr>
        <p:spPr/>
        <p:txBody>
          <a:bodyPr/>
          <a:lstStyle>
            <a:lvl1pPr>
              <a:defRPr/>
            </a:lvl1pPr>
          </a:lstStyle>
          <a:p>
            <a:pPr>
              <a:defRPr/>
            </a:pPr>
            <a:fld id="{9FD8761A-EE29-43A3-972C-F7636D71C04B}" type="datetimeFigureOut">
              <a:rPr lang="en-US"/>
              <a:pPr>
                <a:defRPr/>
              </a:pPr>
              <a:t>4/12/2021</a:t>
            </a:fld>
            <a:endParaRPr lang="en-US"/>
          </a:p>
        </p:txBody>
      </p:sp>
      <p:sp>
        <p:nvSpPr>
          <p:cNvPr id="8" name="Footer Placeholder 4">
            <a:extLst>
              <a:ext uri="{FF2B5EF4-FFF2-40B4-BE49-F238E27FC236}">
                <a16:creationId xmlns:a16="http://schemas.microsoft.com/office/drawing/2014/main" id="{107EE63A-9ED5-436D-8C87-9FCE4768E33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E14F944-14DB-414F-8121-57486997246D}"/>
              </a:ext>
            </a:extLst>
          </p:cNvPr>
          <p:cNvSpPr>
            <a:spLocks noGrp="1"/>
          </p:cNvSpPr>
          <p:nvPr>
            <p:ph type="sldNum" sz="quarter" idx="12"/>
          </p:nvPr>
        </p:nvSpPr>
        <p:spPr/>
        <p:txBody>
          <a:bodyPr/>
          <a:lstStyle>
            <a:lvl1pPr>
              <a:defRPr/>
            </a:lvl1pPr>
          </a:lstStyle>
          <a:p>
            <a:pPr>
              <a:defRPr/>
            </a:pPr>
            <a:fld id="{52DCDA36-1DE8-4D87-BE87-A2FE83BAF762}" type="slidenum">
              <a:rPr lang="en-US"/>
              <a:pPr>
                <a:defRPr/>
              </a:pPr>
              <a:t>‹#›</a:t>
            </a:fld>
            <a:endParaRPr lang="en-US"/>
          </a:p>
        </p:txBody>
      </p:sp>
    </p:spTree>
    <p:extLst>
      <p:ext uri="{BB962C8B-B14F-4D97-AF65-F5344CB8AC3E}">
        <p14:creationId xmlns:p14="http://schemas.microsoft.com/office/powerpoint/2010/main" val="41733687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72B000F-7C19-452B-A9AB-91C21E91BBEC}"/>
              </a:ext>
            </a:extLst>
          </p:cNvPr>
          <p:cNvSpPr>
            <a:spLocks noGrp="1"/>
          </p:cNvSpPr>
          <p:nvPr>
            <p:ph type="dt" sz="half" idx="10"/>
          </p:nvPr>
        </p:nvSpPr>
        <p:spPr/>
        <p:txBody>
          <a:bodyPr/>
          <a:lstStyle>
            <a:lvl1pPr>
              <a:defRPr/>
            </a:lvl1pPr>
          </a:lstStyle>
          <a:p>
            <a:pPr>
              <a:defRPr/>
            </a:pPr>
            <a:fld id="{7849954C-B397-413F-B522-2AB4C26AE4F6}" type="datetimeFigureOut">
              <a:rPr lang="en-US"/>
              <a:pPr>
                <a:defRPr/>
              </a:pPr>
              <a:t>4/12/2021</a:t>
            </a:fld>
            <a:endParaRPr lang="en-US"/>
          </a:p>
        </p:txBody>
      </p:sp>
      <p:sp>
        <p:nvSpPr>
          <p:cNvPr id="4" name="Footer Placeholder 4">
            <a:extLst>
              <a:ext uri="{FF2B5EF4-FFF2-40B4-BE49-F238E27FC236}">
                <a16:creationId xmlns:a16="http://schemas.microsoft.com/office/drawing/2014/main" id="{CD935DD9-1E09-4075-B839-998DA52B1F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1A94A43-4094-4F48-A13A-A02D11B5BB52}"/>
              </a:ext>
            </a:extLst>
          </p:cNvPr>
          <p:cNvSpPr>
            <a:spLocks noGrp="1"/>
          </p:cNvSpPr>
          <p:nvPr>
            <p:ph type="sldNum" sz="quarter" idx="12"/>
          </p:nvPr>
        </p:nvSpPr>
        <p:spPr/>
        <p:txBody>
          <a:bodyPr/>
          <a:lstStyle>
            <a:lvl1pPr>
              <a:defRPr/>
            </a:lvl1pPr>
          </a:lstStyle>
          <a:p>
            <a:pPr>
              <a:defRPr/>
            </a:pPr>
            <a:fld id="{50D48573-B976-4B01-BBBE-2E92BCAA7C81}" type="slidenum">
              <a:rPr lang="en-US"/>
              <a:pPr>
                <a:defRPr/>
              </a:pPr>
              <a:t>‹#›</a:t>
            </a:fld>
            <a:endParaRPr lang="en-US"/>
          </a:p>
        </p:txBody>
      </p:sp>
    </p:spTree>
    <p:extLst>
      <p:ext uri="{BB962C8B-B14F-4D97-AF65-F5344CB8AC3E}">
        <p14:creationId xmlns:p14="http://schemas.microsoft.com/office/powerpoint/2010/main" val="1964357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0E8910F-1231-4AE6-9623-82E8C2BE0A53}"/>
              </a:ext>
            </a:extLst>
          </p:cNvPr>
          <p:cNvSpPr>
            <a:spLocks noGrp="1"/>
          </p:cNvSpPr>
          <p:nvPr>
            <p:ph type="dt" sz="half" idx="10"/>
          </p:nvPr>
        </p:nvSpPr>
        <p:spPr/>
        <p:txBody>
          <a:bodyPr/>
          <a:lstStyle>
            <a:lvl1pPr>
              <a:defRPr/>
            </a:lvl1pPr>
          </a:lstStyle>
          <a:p>
            <a:pPr>
              <a:defRPr/>
            </a:pPr>
            <a:fld id="{369DE837-535E-4B7F-943E-0BCE4AC67121}" type="datetimeFigureOut">
              <a:rPr lang="en-US"/>
              <a:pPr>
                <a:defRPr/>
              </a:pPr>
              <a:t>4/12/2021</a:t>
            </a:fld>
            <a:endParaRPr lang="en-US"/>
          </a:p>
        </p:txBody>
      </p:sp>
      <p:sp>
        <p:nvSpPr>
          <p:cNvPr id="3" name="Footer Placeholder 4">
            <a:extLst>
              <a:ext uri="{FF2B5EF4-FFF2-40B4-BE49-F238E27FC236}">
                <a16:creationId xmlns:a16="http://schemas.microsoft.com/office/drawing/2014/main" id="{664744F3-8D86-45BB-9369-B98F815ABC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F2FB755-C99C-4A8E-B9CF-6690C67D39F1}"/>
              </a:ext>
            </a:extLst>
          </p:cNvPr>
          <p:cNvSpPr>
            <a:spLocks noGrp="1"/>
          </p:cNvSpPr>
          <p:nvPr>
            <p:ph type="sldNum" sz="quarter" idx="12"/>
          </p:nvPr>
        </p:nvSpPr>
        <p:spPr/>
        <p:txBody>
          <a:bodyPr/>
          <a:lstStyle>
            <a:lvl1pPr>
              <a:defRPr/>
            </a:lvl1pPr>
          </a:lstStyle>
          <a:p>
            <a:pPr>
              <a:defRPr/>
            </a:pPr>
            <a:fld id="{E53FB5F0-EF04-4928-91DA-151F56A5A456}" type="slidenum">
              <a:rPr lang="en-US"/>
              <a:pPr>
                <a:defRPr/>
              </a:pPr>
              <a:t>‹#›</a:t>
            </a:fld>
            <a:endParaRPr lang="en-US"/>
          </a:p>
        </p:txBody>
      </p:sp>
    </p:spTree>
    <p:extLst>
      <p:ext uri="{BB962C8B-B14F-4D97-AF65-F5344CB8AC3E}">
        <p14:creationId xmlns:p14="http://schemas.microsoft.com/office/powerpoint/2010/main" val="13424087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C473FC0-E9CA-4AB0-8380-C20529C8F1ED}"/>
              </a:ext>
            </a:extLst>
          </p:cNvPr>
          <p:cNvSpPr>
            <a:spLocks noGrp="1"/>
          </p:cNvSpPr>
          <p:nvPr>
            <p:ph type="dt" sz="half" idx="10"/>
          </p:nvPr>
        </p:nvSpPr>
        <p:spPr/>
        <p:txBody>
          <a:bodyPr/>
          <a:lstStyle>
            <a:lvl1pPr>
              <a:defRPr/>
            </a:lvl1pPr>
          </a:lstStyle>
          <a:p>
            <a:pPr>
              <a:defRPr/>
            </a:pPr>
            <a:fld id="{4A1739CD-3BA7-4734-B8E5-55CC7AC6292A}" type="datetimeFigureOut">
              <a:rPr lang="en-US"/>
              <a:pPr>
                <a:defRPr/>
              </a:pPr>
              <a:t>4/12/2021</a:t>
            </a:fld>
            <a:endParaRPr lang="en-US"/>
          </a:p>
        </p:txBody>
      </p:sp>
      <p:sp>
        <p:nvSpPr>
          <p:cNvPr id="6" name="Footer Placeholder 4">
            <a:extLst>
              <a:ext uri="{FF2B5EF4-FFF2-40B4-BE49-F238E27FC236}">
                <a16:creationId xmlns:a16="http://schemas.microsoft.com/office/drawing/2014/main" id="{09306099-C8B7-4A1C-B24B-5979B1A677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28B2586-6DCA-4A24-87D9-8B27168C6F1D}"/>
              </a:ext>
            </a:extLst>
          </p:cNvPr>
          <p:cNvSpPr>
            <a:spLocks noGrp="1"/>
          </p:cNvSpPr>
          <p:nvPr>
            <p:ph type="sldNum" sz="quarter" idx="12"/>
          </p:nvPr>
        </p:nvSpPr>
        <p:spPr/>
        <p:txBody>
          <a:bodyPr/>
          <a:lstStyle>
            <a:lvl1pPr>
              <a:defRPr/>
            </a:lvl1pPr>
          </a:lstStyle>
          <a:p>
            <a:pPr>
              <a:defRPr/>
            </a:pPr>
            <a:fld id="{0787AF6B-3BE3-4138-8148-AAFB0C9516F3}" type="slidenum">
              <a:rPr lang="en-US"/>
              <a:pPr>
                <a:defRPr/>
              </a:pPr>
              <a:t>‹#›</a:t>
            </a:fld>
            <a:endParaRPr lang="en-US"/>
          </a:p>
        </p:txBody>
      </p:sp>
    </p:spTree>
    <p:extLst>
      <p:ext uri="{BB962C8B-B14F-4D97-AF65-F5344CB8AC3E}">
        <p14:creationId xmlns:p14="http://schemas.microsoft.com/office/powerpoint/2010/main" val="29736387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7430510-0554-4177-A097-665927E19ECD}"/>
              </a:ext>
            </a:extLst>
          </p:cNvPr>
          <p:cNvSpPr>
            <a:spLocks noGrp="1"/>
          </p:cNvSpPr>
          <p:nvPr>
            <p:ph type="dt" sz="half" idx="10"/>
          </p:nvPr>
        </p:nvSpPr>
        <p:spPr/>
        <p:txBody>
          <a:bodyPr/>
          <a:lstStyle>
            <a:lvl1pPr>
              <a:defRPr/>
            </a:lvl1pPr>
          </a:lstStyle>
          <a:p>
            <a:pPr>
              <a:defRPr/>
            </a:pPr>
            <a:fld id="{219CD700-4B6C-4F39-BDAD-026F29F5AD93}" type="datetimeFigureOut">
              <a:rPr lang="en-US"/>
              <a:pPr>
                <a:defRPr/>
              </a:pPr>
              <a:t>4/12/2021</a:t>
            </a:fld>
            <a:endParaRPr lang="en-US"/>
          </a:p>
        </p:txBody>
      </p:sp>
      <p:sp>
        <p:nvSpPr>
          <p:cNvPr id="6" name="Footer Placeholder 4">
            <a:extLst>
              <a:ext uri="{FF2B5EF4-FFF2-40B4-BE49-F238E27FC236}">
                <a16:creationId xmlns:a16="http://schemas.microsoft.com/office/drawing/2014/main" id="{468326FC-C375-42F0-A8A2-98F5C7715F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E57D0FF-AEAE-4284-9EF9-3CEB6F81D277}"/>
              </a:ext>
            </a:extLst>
          </p:cNvPr>
          <p:cNvSpPr>
            <a:spLocks noGrp="1"/>
          </p:cNvSpPr>
          <p:nvPr>
            <p:ph type="sldNum" sz="quarter" idx="12"/>
          </p:nvPr>
        </p:nvSpPr>
        <p:spPr/>
        <p:txBody>
          <a:bodyPr/>
          <a:lstStyle>
            <a:lvl1pPr>
              <a:defRPr/>
            </a:lvl1pPr>
          </a:lstStyle>
          <a:p>
            <a:pPr>
              <a:defRPr/>
            </a:pPr>
            <a:fld id="{2D2DDADD-539C-4ADC-B195-B82FEB528E30}" type="slidenum">
              <a:rPr lang="en-US"/>
              <a:pPr>
                <a:defRPr/>
              </a:pPr>
              <a:t>‹#›</a:t>
            </a:fld>
            <a:endParaRPr lang="en-US"/>
          </a:p>
        </p:txBody>
      </p:sp>
    </p:spTree>
    <p:extLst>
      <p:ext uri="{BB962C8B-B14F-4D97-AF65-F5344CB8AC3E}">
        <p14:creationId xmlns:p14="http://schemas.microsoft.com/office/powerpoint/2010/main" val="27444025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CF14C-642F-4F5B-B12D-AC3F5B5DD7A2}"/>
              </a:ext>
            </a:extLst>
          </p:cNvPr>
          <p:cNvSpPr>
            <a:spLocks noGrp="1"/>
          </p:cNvSpPr>
          <p:nvPr>
            <p:ph type="dt" sz="half" idx="10"/>
          </p:nvPr>
        </p:nvSpPr>
        <p:spPr/>
        <p:txBody>
          <a:bodyPr/>
          <a:lstStyle>
            <a:lvl1pPr>
              <a:defRPr/>
            </a:lvl1pPr>
          </a:lstStyle>
          <a:p>
            <a:pPr>
              <a:defRPr/>
            </a:pPr>
            <a:fld id="{3EC44B20-DB18-40F7-B16A-95BE7B97FBDB}" type="datetimeFigureOut">
              <a:rPr lang="en-US"/>
              <a:pPr>
                <a:defRPr/>
              </a:pPr>
              <a:t>4/12/2021</a:t>
            </a:fld>
            <a:endParaRPr lang="en-US"/>
          </a:p>
        </p:txBody>
      </p:sp>
      <p:sp>
        <p:nvSpPr>
          <p:cNvPr id="5" name="Footer Placeholder 4">
            <a:extLst>
              <a:ext uri="{FF2B5EF4-FFF2-40B4-BE49-F238E27FC236}">
                <a16:creationId xmlns:a16="http://schemas.microsoft.com/office/drawing/2014/main" id="{5295B36A-0740-4713-A6D8-3BA1FD9C6C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DCA966-3875-4598-9BA8-0B1EFA095A3C}"/>
              </a:ext>
            </a:extLst>
          </p:cNvPr>
          <p:cNvSpPr>
            <a:spLocks noGrp="1"/>
          </p:cNvSpPr>
          <p:nvPr>
            <p:ph type="sldNum" sz="quarter" idx="12"/>
          </p:nvPr>
        </p:nvSpPr>
        <p:spPr/>
        <p:txBody>
          <a:bodyPr/>
          <a:lstStyle>
            <a:lvl1pPr>
              <a:defRPr/>
            </a:lvl1pPr>
          </a:lstStyle>
          <a:p>
            <a:pPr>
              <a:defRPr/>
            </a:pPr>
            <a:fld id="{DC925E03-31DC-48E0-9AC0-F9534AE66217}" type="slidenum">
              <a:rPr lang="en-US"/>
              <a:pPr>
                <a:defRPr/>
              </a:pPr>
              <a:t>‹#›</a:t>
            </a:fld>
            <a:endParaRPr lang="en-US"/>
          </a:p>
        </p:txBody>
      </p:sp>
    </p:spTree>
    <p:extLst>
      <p:ext uri="{BB962C8B-B14F-4D97-AF65-F5344CB8AC3E}">
        <p14:creationId xmlns:p14="http://schemas.microsoft.com/office/powerpoint/2010/main" val="5441839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4F935-F58D-489F-B3BA-01EDAAC1F7CD}"/>
              </a:ext>
            </a:extLst>
          </p:cNvPr>
          <p:cNvSpPr>
            <a:spLocks noGrp="1"/>
          </p:cNvSpPr>
          <p:nvPr>
            <p:ph type="dt" sz="half" idx="10"/>
          </p:nvPr>
        </p:nvSpPr>
        <p:spPr/>
        <p:txBody>
          <a:bodyPr/>
          <a:lstStyle>
            <a:lvl1pPr>
              <a:defRPr/>
            </a:lvl1pPr>
          </a:lstStyle>
          <a:p>
            <a:pPr>
              <a:defRPr/>
            </a:pPr>
            <a:fld id="{D8381280-9BA5-4D88-9B05-D432D13295E6}" type="datetimeFigureOut">
              <a:rPr lang="en-US"/>
              <a:pPr>
                <a:defRPr/>
              </a:pPr>
              <a:t>4/12/2021</a:t>
            </a:fld>
            <a:endParaRPr lang="en-US"/>
          </a:p>
        </p:txBody>
      </p:sp>
      <p:sp>
        <p:nvSpPr>
          <p:cNvPr id="5" name="Footer Placeholder 4">
            <a:extLst>
              <a:ext uri="{FF2B5EF4-FFF2-40B4-BE49-F238E27FC236}">
                <a16:creationId xmlns:a16="http://schemas.microsoft.com/office/drawing/2014/main" id="{E5D95CF3-09FC-4915-9A6F-79DF3DFBB3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C66965-C9C9-458E-9282-59E1CAC6248E}"/>
              </a:ext>
            </a:extLst>
          </p:cNvPr>
          <p:cNvSpPr>
            <a:spLocks noGrp="1"/>
          </p:cNvSpPr>
          <p:nvPr>
            <p:ph type="sldNum" sz="quarter" idx="12"/>
          </p:nvPr>
        </p:nvSpPr>
        <p:spPr/>
        <p:txBody>
          <a:bodyPr/>
          <a:lstStyle>
            <a:lvl1pPr>
              <a:defRPr/>
            </a:lvl1pPr>
          </a:lstStyle>
          <a:p>
            <a:pPr>
              <a:defRPr/>
            </a:pPr>
            <a:fld id="{3D9EDFD4-F685-436A-ABEA-0B76C7195797}" type="slidenum">
              <a:rPr lang="en-US"/>
              <a:pPr>
                <a:defRPr/>
              </a:pPr>
              <a:t>‹#›</a:t>
            </a:fld>
            <a:endParaRPr lang="en-US"/>
          </a:p>
        </p:txBody>
      </p:sp>
    </p:spTree>
    <p:extLst>
      <p:ext uri="{BB962C8B-B14F-4D97-AF65-F5344CB8AC3E}">
        <p14:creationId xmlns:p14="http://schemas.microsoft.com/office/powerpoint/2010/main" val="223317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3.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4.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5.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6.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5.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7.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8.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9.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20.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gif"/></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1.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8.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8.gi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73DC01AA-588F-5C43-8B0D-E631C6C2860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2F0B75AD-8729-2F43-AD0F-54D001E73763}"/>
              </a:ext>
            </a:extLst>
          </p:cNvPr>
          <p:cNvSpPr>
            <a:spLocks noGrp="1" noChangeArrowheads="1"/>
          </p:cNvSpPr>
          <p:nvPr>
            <p:ph type="title"/>
          </p:nvPr>
        </p:nvSpPr>
        <p:spPr bwMode="auto">
          <a:xfrm>
            <a:off x="838200" y="38893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12DCFBB8-0C6E-9046-9F2A-5B1C56B1092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C7CA840-0BB2-974F-A8FE-9769B449D8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4E616052-629B-D542-B3E9-D46959DBA40D}" type="datetimeFigureOut">
              <a:rPr lang="en-US"/>
              <a:pPr>
                <a:defRPr/>
              </a:pPr>
              <a:t>4/12/2021</a:t>
            </a:fld>
            <a:endParaRPr lang="en-US" dirty="0"/>
          </a:p>
        </p:txBody>
      </p:sp>
      <p:sp>
        <p:nvSpPr>
          <p:cNvPr id="5" name="Footer Placeholder 4">
            <a:extLst>
              <a:ext uri="{FF2B5EF4-FFF2-40B4-BE49-F238E27FC236}">
                <a16:creationId xmlns:a16="http://schemas.microsoft.com/office/drawing/2014/main" id="{9D1C7EF0-74F7-774D-9AD0-232FE8757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676F93D5-9A1F-8546-9D7B-8B2EE9A0F4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6CBF15E-8CE1-4B4E-A551-BC4970FFA6BF}" type="slidenum">
              <a:rPr lang="en-US"/>
              <a:pPr>
                <a:defRPr/>
              </a:pPr>
              <a:t>‹#›</a:t>
            </a:fld>
            <a:endParaRPr lang="en-US" dirty="0"/>
          </a:p>
        </p:txBody>
      </p:sp>
    </p:spTree>
    <p:extLst>
      <p:ext uri="{BB962C8B-B14F-4D97-AF65-F5344CB8AC3E}">
        <p14:creationId xmlns:p14="http://schemas.microsoft.com/office/powerpoint/2010/main" val="29189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itchFamily="34" charset="0"/>
        </a:defRPr>
      </a:lvl2pPr>
      <a:lvl3pPr algn="l" rtl="0" eaLnBrk="1" fontAlgn="base" hangingPunct="1">
        <a:lnSpc>
          <a:spcPct val="90000"/>
        </a:lnSpc>
        <a:spcBef>
          <a:spcPct val="0"/>
        </a:spcBef>
        <a:spcAft>
          <a:spcPct val="0"/>
        </a:spcAft>
        <a:defRPr sz="4400">
          <a:solidFill>
            <a:srgbClr val="FFFFFF"/>
          </a:solidFill>
          <a:latin typeface="Calibri Bold" pitchFamily="34" charset="0"/>
        </a:defRPr>
      </a:lvl3pPr>
      <a:lvl4pPr algn="l" rtl="0" eaLnBrk="1" fontAlgn="base" hangingPunct="1">
        <a:lnSpc>
          <a:spcPct val="90000"/>
        </a:lnSpc>
        <a:spcBef>
          <a:spcPct val="0"/>
        </a:spcBef>
        <a:spcAft>
          <a:spcPct val="0"/>
        </a:spcAft>
        <a:defRPr sz="4400">
          <a:solidFill>
            <a:srgbClr val="FFFFFF"/>
          </a:solidFill>
          <a:latin typeface="Calibri Bold" pitchFamily="34" charset="0"/>
        </a:defRPr>
      </a:lvl4pPr>
      <a:lvl5pPr algn="l" rtl="0" eaLnBrk="1" fontAlgn="base" hangingPunct="1">
        <a:lnSpc>
          <a:spcPct val="90000"/>
        </a:lnSpc>
        <a:spcBef>
          <a:spcPct val="0"/>
        </a:spcBef>
        <a:spcAft>
          <a:spcPct val="0"/>
        </a:spcAft>
        <a:defRPr sz="4400">
          <a:solidFill>
            <a:srgbClr val="FFFFFF"/>
          </a:solidFill>
          <a:latin typeface="Calibri Bold"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7F7F7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7F7F7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a:extLst>
              <a:ext uri="{FF2B5EF4-FFF2-40B4-BE49-F238E27FC236}">
                <a16:creationId xmlns:a16="http://schemas.microsoft.com/office/drawing/2014/main" id="{89913176-473B-4EA5-A867-5F413DC1E34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a:extLst>
              <a:ext uri="{FF2B5EF4-FFF2-40B4-BE49-F238E27FC236}">
                <a16:creationId xmlns:a16="http://schemas.microsoft.com/office/drawing/2014/main" id="{0161C551-6E99-439A-A012-43850647B4F9}"/>
              </a:ext>
            </a:extLst>
          </p:cNvPr>
          <p:cNvSpPr>
            <a:spLocks noGrp="1" noChangeArrowheads="1"/>
          </p:cNvSpPr>
          <p:nvPr>
            <p:ph type="title"/>
          </p:nvPr>
        </p:nvSpPr>
        <p:spPr bwMode="auto">
          <a:xfrm>
            <a:off x="838200" y="40163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20" name="Text Placeholder 2">
            <a:extLst>
              <a:ext uri="{FF2B5EF4-FFF2-40B4-BE49-F238E27FC236}">
                <a16:creationId xmlns:a16="http://schemas.microsoft.com/office/drawing/2014/main" id="{D06CBD20-ED8C-4254-941C-3EEAEB49D38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A1E631-4DFE-4C7B-9537-462E11D8B6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C662081-7874-48E8-8026-D63EDCA2AF9B}" type="datetimeFigureOut">
              <a:rPr lang="en-US"/>
              <a:pPr>
                <a:defRPr/>
              </a:pPr>
              <a:t>4/12/2021</a:t>
            </a:fld>
            <a:endParaRPr lang="en-US"/>
          </a:p>
        </p:txBody>
      </p:sp>
      <p:sp>
        <p:nvSpPr>
          <p:cNvPr id="5" name="Footer Placeholder 4">
            <a:extLst>
              <a:ext uri="{FF2B5EF4-FFF2-40B4-BE49-F238E27FC236}">
                <a16:creationId xmlns:a16="http://schemas.microsoft.com/office/drawing/2014/main" id="{88972D17-F2F3-4108-A77C-B567F6B1FD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1F51461-222D-42ED-8862-7FA1AD502E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CA3DA91-FEE8-4CD4-9C1F-36831C52DCE8}" type="slidenum">
              <a:rPr lang="en-US"/>
              <a:pPr>
                <a:defRPr/>
              </a:pPr>
              <a:t>‹#›</a:t>
            </a:fld>
            <a:endParaRPr lang="en-US"/>
          </a:p>
        </p:txBody>
      </p:sp>
    </p:spTree>
    <p:extLst>
      <p:ext uri="{BB962C8B-B14F-4D97-AF65-F5344CB8AC3E}">
        <p14:creationId xmlns:p14="http://schemas.microsoft.com/office/powerpoint/2010/main" val="95096887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7F7F7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7F7F7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a:extLst>
              <a:ext uri="{FF2B5EF4-FFF2-40B4-BE49-F238E27FC236}">
                <a16:creationId xmlns:a16="http://schemas.microsoft.com/office/drawing/2014/main" id="{6E66A62A-38C8-433F-9762-67F9CD7384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Placeholder 1">
            <a:extLst>
              <a:ext uri="{FF2B5EF4-FFF2-40B4-BE49-F238E27FC236}">
                <a16:creationId xmlns:a16="http://schemas.microsoft.com/office/drawing/2014/main" id="{49AEA5A3-FFE2-45CB-93BC-9D34B108E25E}"/>
              </a:ext>
            </a:extLst>
          </p:cNvPr>
          <p:cNvSpPr>
            <a:spLocks noGrp="1" noChangeArrowheads="1"/>
          </p:cNvSpPr>
          <p:nvPr>
            <p:ph type="title"/>
          </p:nvPr>
        </p:nvSpPr>
        <p:spPr bwMode="auto">
          <a:xfrm>
            <a:off x="838200" y="40163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4" name="Text Placeholder 2">
            <a:extLst>
              <a:ext uri="{FF2B5EF4-FFF2-40B4-BE49-F238E27FC236}">
                <a16:creationId xmlns:a16="http://schemas.microsoft.com/office/drawing/2014/main" id="{21D15185-C14E-4A42-A5C0-21B0EAF5F00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6A9B3CA-9F21-4D8B-9194-2F848205CB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CC97405-0C79-47DB-82A7-B8DC8AEF5067}" type="datetimeFigureOut">
              <a:rPr lang="en-US"/>
              <a:pPr>
                <a:defRPr/>
              </a:pPr>
              <a:t>4/12/2021</a:t>
            </a:fld>
            <a:endParaRPr lang="en-US"/>
          </a:p>
        </p:txBody>
      </p:sp>
      <p:sp>
        <p:nvSpPr>
          <p:cNvPr id="5" name="Footer Placeholder 4">
            <a:extLst>
              <a:ext uri="{FF2B5EF4-FFF2-40B4-BE49-F238E27FC236}">
                <a16:creationId xmlns:a16="http://schemas.microsoft.com/office/drawing/2014/main" id="{CA9C817F-6392-4612-9A80-12D1DB72B7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65BDCB5-DA80-4416-A63A-FE64007DCD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E35BDDF-3C56-4035-8CFB-99D10C16AE70}" type="slidenum">
              <a:rPr lang="en-US"/>
              <a:pPr>
                <a:defRPr/>
              </a:pPr>
              <a:t>‹#›</a:t>
            </a:fld>
            <a:endParaRPr lang="en-US"/>
          </a:p>
        </p:txBody>
      </p:sp>
    </p:spTree>
    <p:extLst>
      <p:ext uri="{BB962C8B-B14F-4D97-AF65-F5344CB8AC3E}">
        <p14:creationId xmlns:p14="http://schemas.microsoft.com/office/powerpoint/2010/main" val="169367547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a:extLst>
              <a:ext uri="{FF2B5EF4-FFF2-40B4-BE49-F238E27FC236}">
                <a16:creationId xmlns:a16="http://schemas.microsoft.com/office/drawing/2014/main" id="{BC48CDF4-F796-4FA4-9125-5679AFF97A8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Placeholder 1">
            <a:extLst>
              <a:ext uri="{FF2B5EF4-FFF2-40B4-BE49-F238E27FC236}">
                <a16:creationId xmlns:a16="http://schemas.microsoft.com/office/drawing/2014/main" id="{1754F739-B878-4E4F-8458-A52DDD2B9A2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8" name="Text Placeholder 2">
            <a:extLst>
              <a:ext uri="{FF2B5EF4-FFF2-40B4-BE49-F238E27FC236}">
                <a16:creationId xmlns:a16="http://schemas.microsoft.com/office/drawing/2014/main" id="{F22C04DE-6BE3-48B4-964E-547407AE795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71A11EA-5F35-4138-8B07-6E4977480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C36ED41-468F-46F3-9739-4DD1E1B40889}" type="datetimeFigureOut">
              <a:rPr lang="en-US"/>
              <a:pPr>
                <a:defRPr/>
              </a:pPr>
              <a:t>4/12/2021</a:t>
            </a:fld>
            <a:endParaRPr lang="en-US"/>
          </a:p>
        </p:txBody>
      </p:sp>
      <p:sp>
        <p:nvSpPr>
          <p:cNvPr id="5" name="Footer Placeholder 4">
            <a:extLst>
              <a:ext uri="{FF2B5EF4-FFF2-40B4-BE49-F238E27FC236}">
                <a16:creationId xmlns:a16="http://schemas.microsoft.com/office/drawing/2014/main" id="{BA028B03-C03A-4C79-9FE4-F122CFE822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2C58AA4-F82C-49B5-BBB5-6D078C352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304A5A-ACEC-4676-8A7F-779A962F912B}" type="slidenum">
              <a:rPr lang="en-US"/>
              <a:pPr>
                <a:defRPr/>
              </a:pPr>
              <a:t>‹#›</a:t>
            </a:fld>
            <a:endParaRPr lang="en-US"/>
          </a:p>
        </p:txBody>
      </p:sp>
    </p:spTree>
    <p:extLst>
      <p:ext uri="{BB962C8B-B14F-4D97-AF65-F5344CB8AC3E}">
        <p14:creationId xmlns:p14="http://schemas.microsoft.com/office/powerpoint/2010/main" val="280712928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fontAlgn="base" hangingPunct="1">
        <a:lnSpc>
          <a:spcPct val="90000"/>
        </a:lnSpc>
        <a:spcBef>
          <a:spcPct val="0"/>
        </a:spcBef>
        <a:spcAft>
          <a:spcPct val="0"/>
        </a:spcAft>
        <a:defRPr sz="4400" kern="1200">
          <a:solidFill>
            <a:srgbClr val="4080C9"/>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7F7F7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7F7F7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6">
            <a:extLst>
              <a:ext uri="{FF2B5EF4-FFF2-40B4-BE49-F238E27FC236}">
                <a16:creationId xmlns:a16="http://schemas.microsoft.com/office/drawing/2014/main" id="{54A80869-7ECF-47D4-B7B6-2E45F4E68A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Placeholder 1">
            <a:extLst>
              <a:ext uri="{FF2B5EF4-FFF2-40B4-BE49-F238E27FC236}">
                <a16:creationId xmlns:a16="http://schemas.microsoft.com/office/drawing/2014/main" id="{EF26B1C8-DB0E-44CB-9F51-171EBFA3BCD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2" name="Text Placeholder 2">
            <a:extLst>
              <a:ext uri="{FF2B5EF4-FFF2-40B4-BE49-F238E27FC236}">
                <a16:creationId xmlns:a16="http://schemas.microsoft.com/office/drawing/2014/main" id="{9F8F829B-927A-4519-951C-668732F0F5ED}"/>
              </a:ext>
            </a:extLst>
          </p:cNvPr>
          <p:cNvSpPr>
            <a:spLocks noGrp="1" noChangeArrowheads="1"/>
          </p:cNvSpPr>
          <p:nvPr>
            <p:ph type="body" idx="1"/>
          </p:nvPr>
        </p:nvSpPr>
        <p:spPr bwMode="auto">
          <a:xfrm>
            <a:off x="3335338" y="1825625"/>
            <a:ext cx="801846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C24F362-7FA5-4ADB-BE3D-1CE716B54D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F4446D9-31A8-4272-BCC3-2EC5099FD642}" type="datetimeFigureOut">
              <a:rPr lang="en-US"/>
              <a:pPr>
                <a:defRPr/>
              </a:pPr>
              <a:t>4/12/2021</a:t>
            </a:fld>
            <a:endParaRPr lang="en-US"/>
          </a:p>
        </p:txBody>
      </p:sp>
      <p:sp>
        <p:nvSpPr>
          <p:cNvPr id="5" name="Footer Placeholder 4">
            <a:extLst>
              <a:ext uri="{FF2B5EF4-FFF2-40B4-BE49-F238E27FC236}">
                <a16:creationId xmlns:a16="http://schemas.microsoft.com/office/drawing/2014/main" id="{E1D32E6A-1AFE-4053-AE77-BAAE01D87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554A95D-228E-4C99-B692-34C46A4455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A6D7B36-2D96-44E6-8D70-C633B9CA30AD}" type="slidenum">
              <a:rPr lang="en-US"/>
              <a:pPr>
                <a:defRPr/>
              </a:pPr>
              <a:t>‹#›</a:t>
            </a:fld>
            <a:endParaRPr lang="en-US"/>
          </a:p>
        </p:txBody>
      </p:sp>
    </p:spTree>
    <p:extLst>
      <p:ext uri="{BB962C8B-B14F-4D97-AF65-F5344CB8AC3E}">
        <p14:creationId xmlns:p14="http://schemas.microsoft.com/office/powerpoint/2010/main" val="220986267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fontAlgn="base" hangingPunct="1">
        <a:lnSpc>
          <a:spcPct val="90000"/>
        </a:lnSpc>
        <a:spcBef>
          <a:spcPct val="0"/>
        </a:spcBef>
        <a:spcAft>
          <a:spcPct val="0"/>
        </a:spcAft>
        <a:defRPr sz="4400" kern="1200">
          <a:solidFill>
            <a:srgbClr val="4080C9"/>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7F7F7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7F7F7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a:extLst>
              <a:ext uri="{FF2B5EF4-FFF2-40B4-BE49-F238E27FC236}">
                <a16:creationId xmlns:a16="http://schemas.microsoft.com/office/drawing/2014/main" id="{CA3F8908-BF3B-4FB6-9E10-B5CD36ED2F3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Placeholder 1">
            <a:extLst>
              <a:ext uri="{FF2B5EF4-FFF2-40B4-BE49-F238E27FC236}">
                <a16:creationId xmlns:a16="http://schemas.microsoft.com/office/drawing/2014/main" id="{606B73D9-77A6-47D5-839C-57F7D306E70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6" name="Text Placeholder 2">
            <a:extLst>
              <a:ext uri="{FF2B5EF4-FFF2-40B4-BE49-F238E27FC236}">
                <a16:creationId xmlns:a16="http://schemas.microsoft.com/office/drawing/2014/main" id="{15DCB710-3354-4879-9DA1-4CC70FF53D2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5EC8291-0D6D-4F98-BBEC-56EF25D16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44C42D1-2846-48B3-872A-DC6871FD183B}" type="datetimeFigureOut">
              <a:rPr lang="en-US"/>
              <a:pPr>
                <a:defRPr/>
              </a:pPr>
              <a:t>4/12/2021</a:t>
            </a:fld>
            <a:endParaRPr lang="en-US"/>
          </a:p>
        </p:txBody>
      </p:sp>
      <p:sp>
        <p:nvSpPr>
          <p:cNvPr id="5" name="Footer Placeholder 4">
            <a:extLst>
              <a:ext uri="{FF2B5EF4-FFF2-40B4-BE49-F238E27FC236}">
                <a16:creationId xmlns:a16="http://schemas.microsoft.com/office/drawing/2014/main" id="{735FDF91-AE1E-4875-A0B0-83A10AAE3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BBA9E8E-0201-42EE-A28C-8A4631DE7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BA6EE48-30CF-47F4-BE24-D90630A614BE}" type="slidenum">
              <a:rPr lang="en-US"/>
              <a:pPr>
                <a:defRPr/>
              </a:pPr>
              <a:t>‹#›</a:t>
            </a:fld>
            <a:endParaRPr lang="en-US"/>
          </a:p>
        </p:txBody>
      </p:sp>
    </p:spTree>
    <p:extLst>
      <p:ext uri="{BB962C8B-B14F-4D97-AF65-F5344CB8AC3E}">
        <p14:creationId xmlns:p14="http://schemas.microsoft.com/office/powerpoint/2010/main" val="57033577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fontAlgn="base" hangingPunct="1">
        <a:lnSpc>
          <a:spcPct val="90000"/>
        </a:lnSpc>
        <a:spcBef>
          <a:spcPct val="0"/>
        </a:spcBef>
        <a:spcAft>
          <a:spcPct val="0"/>
        </a:spcAft>
        <a:defRPr sz="4400" kern="1200">
          <a:solidFill>
            <a:srgbClr val="4080C9"/>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FFFFF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FFFFF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FFFFF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6">
            <a:extLst>
              <a:ext uri="{FF2B5EF4-FFF2-40B4-BE49-F238E27FC236}">
                <a16:creationId xmlns:a16="http://schemas.microsoft.com/office/drawing/2014/main" id="{F830D87A-57FD-4E8C-A83E-0510C869FDD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Placeholder 1">
            <a:extLst>
              <a:ext uri="{FF2B5EF4-FFF2-40B4-BE49-F238E27FC236}">
                <a16:creationId xmlns:a16="http://schemas.microsoft.com/office/drawing/2014/main" id="{0BF947E3-F78B-475E-BE49-C520E752BAF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40" name="Text Placeholder 2">
            <a:extLst>
              <a:ext uri="{FF2B5EF4-FFF2-40B4-BE49-F238E27FC236}">
                <a16:creationId xmlns:a16="http://schemas.microsoft.com/office/drawing/2014/main" id="{A14EFFF3-11BF-4BA0-9DFC-39C3EB5AD9D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64EBE1C-E306-441E-9336-F56FB9CD0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F75F2A9-EB18-48F7-A1C4-2FF0B7E6BEA3}" type="datetimeFigureOut">
              <a:rPr lang="en-US"/>
              <a:pPr>
                <a:defRPr/>
              </a:pPr>
              <a:t>4/12/2021</a:t>
            </a:fld>
            <a:endParaRPr lang="en-US"/>
          </a:p>
        </p:txBody>
      </p:sp>
      <p:sp>
        <p:nvSpPr>
          <p:cNvPr id="5" name="Footer Placeholder 4">
            <a:extLst>
              <a:ext uri="{FF2B5EF4-FFF2-40B4-BE49-F238E27FC236}">
                <a16:creationId xmlns:a16="http://schemas.microsoft.com/office/drawing/2014/main" id="{FFFC2514-CB32-445D-9BF4-B3E93C55D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EF144B0-46F3-47D6-A312-6E3ECA3312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6790DFA-4835-45C7-BADE-C2233D76858C}" type="slidenum">
              <a:rPr lang="en-US"/>
              <a:pPr>
                <a:defRPr/>
              </a:pPr>
              <a:t>‹#›</a:t>
            </a:fld>
            <a:endParaRPr lang="en-US"/>
          </a:p>
        </p:txBody>
      </p:sp>
    </p:spTree>
    <p:extLst>
      <p:ext uri="{BB962C8B-B14F-4D97-AF65-F5344CB8AC3E}">
        <p14:creationId xmlns:p14="http://schemas.microsoft.com/office/powerpoint/2010/main" val="149361098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fontAlgn="base" hangingPunct="1">
        <a:lnSpc>
          <a:spcPct val="90000"/>
        </a:lnSpc>
        <a:spcBef>
          <a:spcPct val="0"/>
        </a:spcBef>
        <a:spcAft>
          <a:spcPct val="0"/>
        </a:spcAft>
        <a:defRPr sz="4400" kern="1200">
          <a:solidFill>
            <a:srgbClr val="4080C9"/>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4080C9"/>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7F7F7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7F7F7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6">
            <a:extLst>
              <a:ext uri="{FF2B5EF4-FFF2-40B4-BE49-F238E27FC236}">
                <a16:creationId xmlns:a16="http://schemas.microsoft.com/office/drawing/2014/main" id="{67C0B0F0-4E73-4C0B-B00A-2D2FEBF8397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Placeholder 1">
            <a:extLst>
              <a:ext uri="{FF2B5EF4-FFF2-40B4-BE49-F238E27FC236}">
                <a16:creationId xmlns:a16="http://schemas.microsoft.com/office/drawing/2014/main" id="{62BAF2BA-1460-46EB-B35A-2DBC82B40CD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4" name="Text Placeholder 2">
            <a:extLst>
              <a:ext uri="{FF2B5EF4-FFF2-40B4-BE49-F238E27FC236}">
                <a16:creationId xmlns:a16="http://schemas.microsoft.com/office/drawing/2014/main" id="{01AC070F-D4FD-4A45-8541-480C29A7D55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8E221E-6D65-43B1-B362-1A7C1EEF58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EB01CD1-3B60-4381-9745-FA3549934042}" type="datetimeFigureOut">
              <a:rPr lang="en-US"/>
              <a:pPr>
                <a:defRPr/>
              </a:pPr>
              <a:t>4/12/2021</a:t>
            </a:fld>
            <a:endParaRPr lang="en-US"/>
          </a:p>
        </p:txBody>
      </p:sp>
      <p:sp>
        <p:nvSpPr>
          <p:cNvPr id="5" name="Footer Placeholder 4">
            <a:extLst>
              <a:ext uri="{FF2B5EF4-FFF2-40B4-BE49-F238E27FC236}">
                <a16:creationId xmlns:a16="http://schemas.microsoft.com/office/drawing/2014/main" id="{810B7F7A-849F-40B1-94E3-20F8D79CD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81F37B6-F900-4730-AFA5-E08660ED6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18F5A625-7EA5-41DB-B1EC-0951899D97E0}" type="slidenum">
              <a:rPr lang="en-US"/>
              <a:pPr>
                <a:defRPr/>
              </a:pPr>
              <a:t>‹#›</a:t>
            </a:fld>
            <a:endParaRPr lang="en-US"/>
          </a:p>
        </p:txBody>
      </p:sp>
    </p:spTree>
    <p:extLst>
      <p:ext uri="{BB962C8B-B14F-4D97-AF65-F5344CB8AC3E}">
        <p14:creationId xmlns:p14="http://schemas.microsoft.com/office/powerpoint/2010/main" val="345110986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FFFFF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FFFFF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FFFFF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6">
            <a:extLst>
              <a:ext uri="{FF2B5EF4-FFF2-40B4-BE49-F238E27FC236}">
                <a16:creationId xmlns:a16="http://schemas.microsoft.com/office/drawing/2014/main" id="{B6FA7CFC-7CC1-4E57-8CE8-83ECBB62EE0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Placeholder 1">
            <a:extLst>
              <a:ext uri="{FF2B5EF4-FFF2-40B4-BE49-F238E27FC236}">
                <a16:creationId xmlns:a16="http://schemas.microsoft.com/office/drawing/2014/main" id="{E29173FD-2B86-4D6F-AE2E-27371088219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8" name="Text Placeholder 2">
            <a:extLst>
              <a:ext uri="{FF2B5EF4-FFF2-40B4-BE49-F238E27FC236}">
                <a16:creationId xmlns:a16="http://schemas.microsoft.com/office/drawing/2014/main" id="{8C111BCF-F0DC-4F10-9611-B6F8708112FB}"/>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6E8A515-8F57-49E3-9E7E-7FF74CDF97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F5D41BE-4123-44D4-921E-09BCA6659F73}" type="datetimeFigureOut">
              <a:rPr lang="en-US"/>
              <a:pPr>
                <a:defRPr/>
              </a:pPr>
              <a:t>4/12/2021</a:t>
            </a:fld>
            <a:endParaRPr lang="en-US"/>
          </a:p>
        </p:txBody>
      </p:sp>
      <p:sp>
        <p:nvSpPr>
          <p:cNvPr id="5" name="Footer Placeholder 4">
            <a:extLst>
              <a:ext uri="{FF2B5EF4-FFF2-40B4-BE49-F238E27FC236}">
                <a16:creationId xmlns:a16="http://schemas.microsoft.com/office/drawing/2014/main" id="{9D25EF8C-5F1F-4C1D-9BEB-C7194EEAF4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C73F0AD-6F42-41FE-8485-0B70C08CB8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91E78FE-1010-4407-A66B-81D77925603F}" type="slidenum">
              <a:rPr lang="en-US"/>
              <a:pPr>
                <a:defRPr/>
              </a:pPr>
              <a:t>‹#›</a:t>
            </a:fld>
            <a:endParaRPr lang="en-US"/>
          </a:p>
        </p:txBody>
      </p:sp>
    </p:spTree>
    <p:extLst>
      <p:ext uri="{BB962C8B-B14F-4D97-AF65-F5344CB8AC3E}">
        <p14:creationId xmlns:p14="http://schemas.microsoft.com/office/powerpoint/2010/main" val="113637565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fontAlgn="base" hangingPunct="1">
        <a:lnSpc>
          <a:spcPct val="90000"/>
        </a:lnSpc>
        <a:spcBef>
          <a:spcPct val="0"/>
        </a:spcBef>
        <a:spcAft>
          <a:spcPct val="0"/>
        </a:spcAft>
        <a:defRPr sz="4400" kern="1200">
          <a:solidFill>
            <a:srgbClr val="FFFFFF"/>
          </a:solidFill>
          <a:latin typeface="+mj-lt"/>
          <a:ea typeface="+mj-ea"/>
          <a:cs typeface="+mj-cs"/>
        </a:defRPr>
      </a:lvl1pPr>
      <a:lvl2pPr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FFFFF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FFFFF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FFFFF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6">
            <a:extLst>
              <a:ext uri="{FF2B5EF4-FFF2-40B4-BE49-F238E27FC236}">
                <a16:creationId xmlns:a16="http://schemas.microsoft.com/office/drawing/2014/main" id="{884408C6-6ED8-4700-B7EE-D1D9AC398E2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Placeholder 1">
            <a:extLst>
              <a:ext uri="{FF2B5EF4-FFF2-40B4-BE49-F238E27FC236}">
                <a16:creationId xmlns:a16="http://schemas.microsoft.com/office/drawing/2014/main" id="{A7A56E80-B0BD-439C-9953-3D1C1FBE57E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2" name="Text Placeholder 2">
            <a:extLst>
              <a:ext uri="{FF2B5EF4-FFF2-40B4-BE49-F238E27FC236}">
                <a16:creationId xmlns:a16="http://schemas.microsoft.com/office/drawing/2014/main" id="{644E67E2-665E-4BF9-9E20-A370BA00D12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1610A08-14E3-44B7-B720-832AD77C6E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E0A13A2-7E55-49D9-A6C3-4B8764C9BB2D}" type="datetimeFigureOut">
              <a:rPr lang="en-US"/>
              <a:pPr>
                <a:defRPr/>
              </a:pPr>
              <a:t>4/12/2021</a:t>
            </a:fld>
            <a:endParaRPr lang="en-US"/>
          </a:p>
        </p:txBody>
      </p:sp>
      <p:sp>
        <p:nvSpPr>
          <p:cNvPr id="5" name="Footer Placeholder 4">
            <a:extLst>
              <a:ext uri="{FF2B5EF4-FFF2-40B4-BE49-F238E27FC236}">
                <a16:creationId xmlns:a16="http://schemas.microsoft.com/office/drawing/2014/main" id="{20A54450-DBEE-40D4-BF27-6CAA211B6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DD8881C-7ED8-4A07-8316-0B4F8428D6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FD67B98-F200-44E4-8340-E541A1E6E2DB}" type="slidenum">
              <a:rPr lang="en-US"/>
              <a:pPr>
                <a:defRPr/>
              </a:pPr>
              <a:t>‹#›</a:t>
            </a:fld>
            <a:endParaRPr lang="en-US"/>
          </a:p>
        </p:txBody>
      </p:sp>
    </p:spTree>
    <p:extLst>
      <p:ext uri="{BB962C8B-B14F-4D97-AF65-F5344CB8AC3E}">
        <p14:creationId xmlns:p14="http://schemas.microsoft.com/office/powerpoint/2010/main" val="197297738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FFFFF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FFFFF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FFFFF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6">
            <a:extLst>
              <a:ext uri="{FF2B5EF4-FFF2-40B4-BE49-F238E27FC236}">
                <a16:creationId xmlns:a16="http://schemas.microsoft.com/office/drawing/2014/main" id="{BBCB624B-0182-4A90-8A52-DBD5C92EF28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Placeholder 1">
            <a:extLst>
              <a:ext uri="{FF2B5EF4-FFF2-40B4-BE49-F238E27FC236}">
                <a16:creationId xmlns:a16="http://schemas.microsoft.com/office/drawing/2014/main" id="{0D1ABF8D-7E18-42F0-B500-1793FC30001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6" name="Text Placeholder 2">
            <a:extLst>
              <a:ext uri="{FF2B5EF4-FFF2-40B4-BE49-F238E27FC236}">
                <a16:creationId xmlns:a16="http://schemas.microsoft.com/office/drawing/2014/main" id="{258D9AA3-C59A-41BD-87D3-85AC5F57C73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0BDB5E0-8BE1-4FEF-B576-EEF0E2F376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498D22B-9DA7-4BFE-9069-B3AFD446A167}" type="datetimeFigureOut">
              <a:rPr lang="en-US"/>
              <a:pPr>
                <a:defRPr/>
              </a:pPr>
              <a:t>4/12/2021</a:t>
            </a:fld>
            <a:endParaRPr lang="en-US"/>
          </a:p>
        </p:txBody>
      </p:sp>
      <p:sp>
        <p:nvSpPr>
          <p:cNvPr id="5" name="Footer Placeholder 4">
            <a:extLst>
              <a:ext uri="{FF2B5EF4-FFF2-40B4-BE49-F238E27FC236}">
                <a16:creationId xmlns:a16="http://schemas.microsoft.com/office/drawing/2014/main" id="{2DC25003-8C8A-4BF2-878A-8394764F2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68F5EB5-5D70-433B-888B-FF6467873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C1A212D-7D49-43DA-ADA7-534EEC3C4FC0}" type="slidenum">
              <a:rPr lang="en-US"/>
              <a:pPr>
                <a:defRPr/>
              </a:pPr>
              <a:t>‹#›</a:t>
            </a:fld>
            <a:endParaRPr lang="en-US"/>
          </a:p>
        </p:txBody>
      </p:sp>
    </p:spTree>
    <p:extLst>
      <p:ext uri="{BB962C8B-B14F-4D97-AF65-F5344CB8AC3E}">
        <p14:creationId xmlns:p14="http://schemas.microsoft.com/office/powerpoint/2010/main" val="235772617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a:extLst>
              <a:ext uri="{FF2B5EF4-FFF2-40B4-BE49-F238E27FC236}">
                <a16:creationId xmlns:a16="http://schemas.microsoft.com/office/drawing/2014/main" id="{1058377E-12B4-43B7-9811-D345E49497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a:extLst>
              <a:ext uri="{FF2B5EF4-FFF2-40B4-BE49-F238E27FC236}">
                <a16:creationId xmlns:a16="http://schemas.microsoft.com/office/drawing/2014/main" id="{7C97F722-7371-4A6A-84D3-B19CED02AA4D}"/>
              </a:ext>
            </a:extLst>
          </p:cNvPr>
          <p:cNvPicPr>
            <a:picLocks noChangeAspect="1" noChangeArrowheads="1"/>
          </p:cNvPicPr>
          <p:nvPr/>
        </p:nvPicPr>
        <p:blipFill>
          <a:blip r:embed="rId14"/>
          <a:stretch>
            <a:fillRect/>
          </a:stretch>
        </p:blipFill>
        <p:spPr bwMode="auto">
          <a:xfrm>
            <a:off x="457200" y="1420813"/>
            <a:ext cx="11491913" cy="43402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244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6">
            <a:extLst>
              <a:ext uri="{FF2B5EF4-FFF2-40B4-BE49-F238E27FC236}">
                <a16:creationId xmlns:a16="http://schemas.microsoft.com/office/drawing/2014/main" id="{49781EBD-DBF9-4B48-A03B-0C98B402C95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Placeholder 1">
            <a:extLst>
              <a:ext uri="{FF2B5EF4-FFF2-40B4-BE49-F238E27FC236}">
                <a16:creationId xmlns:a16="http://schemas.microsoft.com/office/drawing/2014/main" id="{000D982E-F617-4796-814B-CB6D77D5E6F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60" name="Text Placeholder 2">
            <a:extLst>
              <a:ext uri="{FF2B5EF4-FFF2-40B4-BE49-F238E27FC236}">
                <a16:creationId xmlns:a16="http://schemas.microsoft.com/office/drawing/2014/main" id="{557CD6D5-2535-43C2-B1C9-0D5520AB2C1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9AE4940-AF67-42E3-92E6-808AD1EE8B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E149959-4EEE-4AF6-83D1-3BF938D603B1}" type="datetimeFigureOut">
              <a:rPr lang="en-US"/>
              <a:pPr>
                <a:defRPr/>
              </a:pPr>
              <a:t>4/12/2021</a:t>
            </a:fld>
            <a:endParaRPr lang="en-US"/>
          </a:p>
        </p:txBody>
      </p:sp>
      <p:sp>
        <p:nvSpPr>
          <p:cNvPr id="5" name="Footer Placeholder 4">
            <a:extLst>
              <a:ext uri="{FF2B5EF4-FFF2-40B4-BE49-F238E27FC236}">
                <a16:creationId xmlns:a16="http://schemas.microsoft.com/office/drawing/2014/main" id="{0BAD3A16-9F65-4865-A778-C00A009F6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7B37A38-383E-4624-BD5C-75B78AE631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B65A456-8996-4D32-8EEF-11A8C2090DE9}" type="slidenum">
              <a:rPr lang="en-US"/>
              <a:pPr>
                <a:defRPr/>
              </a:pPr>
              <a:t>‹#›</a:t>
            </a:fld>
            <a:endParaRPr lang="en-US"/>
          </a:p>
        </p:txBody>
      </p:sp>
    </p:spTree>
    <p:extLst>
      <p:ext uri="{BB962C8B-B14F-4D97-AF65-F5344CB8AC3E}">
        <p14:creationId xmlns:p14="http://schemas.microsoft.com/office/powerpoint/2010/main" val="286559412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FFFFF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FFFFF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FFFFF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a:extLst>
              <a:ext uri="{FF2B5EF4-FFF2-40B4-BE49-F238E27FC236}">
                <a16:creationId xmlns:a16="http://schemas.microsoft.com/office/drawing/2014/main" id="{8CD17237-0779-46E0-81E2-E14ABE58DBF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Text Placeholder 2">
            <a:extLst>
              <a:ext uri="{FF2B5EF4-FFF2-40B4-BE49-F238E27FC236}">
                <a16:creationId xmlns:a16="http://schemas.microsoft.com/office/drawing/2014/main" id="{DADDB161-51E6-4947-B85F-5BD6ED052AD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86789EC-70A6-4055-AB33-61C61EEEDE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80DD790-EB5B-4766-94B8-7CFBF8ADBCCB}" type="datetimeFigureOut">
              <a:rPr lang="en-US"/>
              <a:pPr>
                <a:defRPr/>
              </a:pPr>
              <a:t>4/12/2021</a:t>
            </a:fld>
            <a:endParaRPr lang="en-US"/>
          </a:p>
        </p:txBody>
      </p:sp>
      <p:sp>
        <p:nvSpPr>
          <p:cNvPr id="5" name="Footer Placeholder 4">
            <a:extLst>
              <a:ext uri="{FF2B5EF4-FFF2-40B4-BE49-F238E27FC236}">
                <a16:creationId xmlns:a16="http://schemas.microsoft.com/office/drawing/2014/main" id="{F562802B-CCB3-49C5-BE33-B1255BFC12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E202BDE-8587-4484-9E61-C5C5EF7A3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BC635E5-11C5-49CD-A7C4-7E0D8915A562}" type="slidenum">
              <a:rPr lang="en-US"/>
              <a:pPr>
                <a:defRPr/>
              </a:pPr>
              <a:t>‹#›</a:t>
            </a:fld>
            <a:endParaRPr lang="en-US"/>
          </a:p>
        </p:txBody>
      </p:sp>
    </p:spTree>
    <p:extLst>
      <p:ext uri="{BB962C8B-B14F-4D97-AF65-F5344CB8AC3E}">
        <p14:creationId xmlns:p14="http://schemas.microsoft.com/office/powerpoint/2010/main" val="92266003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0"/>
            <a:ext cx="12188955" cy="6858000"/>
          </a:xfrm>
          <a:prstGeom prst="rect">
            <a:avLst/>
          </a:prstGeom>
        </p:spPr>
      </p:pic>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B8DB1-8D29-5A4A-A44F-0A10924B1655}" type="datetimeFigureOut">
              <a:rPr lang="en-US" smtClean="0"/>
              <a:t>4/12/2021</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4DEB6C-635A-E347-8F11-7A15C6ED9781}" type="slidenum">
              <a:rPr lang="en-US" smtClean="0"/>
              <a:t>‹#›</a:t>
            </a:fld>
            <a:endParaRPr lang="en-US"/>
          </a:p>
        </p:txBody>
      </p:sp>
    </p:spTree>
    <p:extLst>
      <p:ext uri="{BB962C8B-B14F-4D97-AF65-F5344CB8AC3E}">
        <p14:creationId xmlns:p14="http://schemas.microsoft.com/office/powerpoint/2010/main" val="256729559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a:solidFill>
            <a:srgbClr val="FFFFFF"/>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rgbClr val="FFFFFF"/>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rgbClr val="FFFFFF"/>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rgbClr val="FFFFFF"/>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rgbClr val="FFFFFF"/>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rgbClr val="FFFFFF"/>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AB53E3A-8EAE-4212-9E93-1FCC4BDB893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551A74-B8E1-4FC4-9502-68C3D0CBF85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47EC479-A0C1-492E-9AE1-C9E9AAEA12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50D6B21-7384-4877-A8FF-C82B0DF57658}" type="datetimeFigureOut">
              <a:rPr lang="en-US"/>
              <a:pPr>
                <a:defRPr/>
              </a:pPr>
              <a:t>4/12/2021</a:t>
            </a:fld>
            <a:endParaRPr lang="en-US"/>
          </a:p>
        </p:txBody>
      </p:sp>
      <p:sp>
        <p:nvSpPr>
          <p:cNvPr id="5" name="Footer Placeholder 4">
            <a:extLst>
              <a:ext uri="{FF2B5EF4-FFF2-40B4-BE49-F238E27FC236}">
                <a16:creationId xmlns:a16="http://schemas.microsoft.com/office/drawing/2014/main" id="{A55F64D7-E9BA-4950-9A2B-22F432466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4EA5AC5-CF34-4353-B3FF-0EAEB83E85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CB366EFE-25FB-4923-8CF3-5E1558179C6A}" type="slidenum">
              <a:rPr lang="en-US"/>
              <a:pPr>
                <a:defRPr/>
              </a:pPr>
              <a:t>‹#›</a:t>
            </a:fld>
            <a:endParaRPr lang="en-US"/>
          </a:p>
        </p:txBody>
      </p:sp>
      <p:pic>
        <p:nvPicPr>
          <p:cNvPr id="1031" name="Picture 6">
            <a:extLst>
              <a:ext uri="{FF2B5EF4-FFF2-40B4-BE49-F238E27FC236}">
                <a16:creationId xmlns:a16="http://schemas.microsoft.com/office/drawing/2014/main" id="{06A2B4A8-E11C-4E10-96A4-9C2395F0A1E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3147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CC6DD247-C737-4EB8-AE8C-7F0B276C79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83D77C68-2120-4A2F-A0DC-59B8CD1DC94F}"/>
              </a:ext>
            </a:extLst>
          </p:cNvPr>
          <p:cNvPicPr>
            <a:picLocks noChangeAspect="1" noChangeArrowheads="1"/>
          </p:cNvPicPr>
          <p:nvPr/>
        </p:nvPicPr>
        <p:blipFill>
          <a:blip r:embed="rId14"/>
          <a:stretch>
            <a:fillRect/>
          </a:stretch>
        </p:blipFill>
        <p:spPr bwMode="auto">
          <a:xfrm>
            <a:off x="392113" y="5630863"/>
            <a:ext cx="2482850" cy="9382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a:extLst>
              <a:ext uri="{FF2B5EF4-FFF2-40B4-BE49-F238E27FC236}">
                <a16:creationId xmlns:a16="http://schemas.microsoft.com/office/drawing/2014/main" id="{B704372E-AC26-4DEE-95C2-F3A9C5D6989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982325" y="5746750"/>
            <a:ext cx="819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9570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a:extLst>
              <a:ext uri="{FF2B5EF4-FFF2-40B4-BE49-F238E27FC236}">
                <a16:creationId xmlns:a16="http://schemas.microsoft.com/office/drawing/2014/main" id="{2A4C19CF-E6AA-46DD-B78B-522F7E0C2C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a:extLst>
              <a:ext uri="{FF2B5EF4-FFF2-40B4-BE49-F238E27FC236}">
                <a16:creationId xmlns:a16="http://schemas.microsoft.com/office/drawing/2014/main" id="{246EF85C-5F91-4454-8121-1EA859164794}"/>
              </a:ext>
            </a:extLst>
          </p:cNvPr>
          <p:cNvPicPr>
            <a:picLocks noChangeAspect="1" noChangeArrowheads="1"/>
          </p:cNvPicPr>
          <p:nvPr/>
        </p:nvPicPr>
        <p:blipFill>
          <a:blip r:embed="rId14"/>
          <a:stretch>
            <a:fillRect/>
          </a:stretch>
        </p:blipFill>
        <p:spPr bwMode="auto">
          <a:xfrm>
            <a:off x="661988" y="2132013"/>
            <a:ext cx="2481262" cy="3276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3539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AE0110DA-4117-4E82-A69C-7712831958D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a:extLst>
              <a:ext uri="{FF2B5EF4-FFF2-40B4-BE49-F238E27FC236}">
                <a16:creationId xmlns:a16="http://schemas.microsoft.com/office/drawing/2014/main" id="{7BB254DF-443A-46C1-8315-C73645C67545}"/>
              </a:ext>
            </a:extLst>
          </p:cNvPr>
          <p:cNvPicPr>
            <a:picLocks noChangeAspect="1" noChangeArrowheads="1"/>
          </p:cNvPicPr>
          <p:nvPr/>
        </p:nvPicPr>
        <p:blipFill>
          <a:blip r:embed="rId14"/>
          <a:stretch>
            <a:fillRect/>
          </a:stretch>
        </p:blipFill>
        <p:spPr bwMode="auto">
          <a:xfrm>
            <a:off x="661988" y="2132013"/>
            <a:ext cx="2481262" cy="3276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9959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a:extLst>
              <a:ext uri="{FF2B5EF4-FFF2-40B4-BE49-F238E27FC236}">
                <a16:creationId xmlns:a16="http://schemas.microsoft.com/office/drawing/2014/main" id="{323C4B38-63D5-4B8A-B42C-C79B268E9A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a:extLst>
              <a:ext uri="{FF2B5EF4-FFF2-40B4-BE49-F238E27FC236}">
                <a16:creationId xmlns:a16="http://schemas.microsoft.com/office/drawing/2014/main" id="{7D1CF2E1-7D0C-43C1-A252-8FA1FB9CC529}"/>
              </a:ext>
            </a:extLst>
          </p:cNvPr>
          <p:cNvSpPr>
            <a:spLocks noGrp="1" noChangeArrowheads="1"/>
          </p:cNvSpPr>
          <p:nvPr>
            <p:ph type="title"/>
          </p:nvPr>
        </p:nvSpPr>
        <p:spPr bwMode="auto">
          <a:xfrm>
            <a:off x="838200" y="38893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8" name="Text Placeholder 2">
            <a:extLst>
              <a:ext uri="{FF2B5EF4-FFF2-40B4-BE49-F238E27FC236}">
                <a16:creationId xmlns:a16="http://schemas.microsoft.com/office/drawing/2014/main" id="{1244842C-08BE-409B-B04E-2D9E15A3A75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9BA3EEE-B1B4-4DE4-8FD9-A0735838E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477013-D4E6-4727-A7B4-6976D0DE69C9}" type="datetimeFigureOut">
              <a:rPr lang="en-US"/>
              <a:pPr>
                <a:defRPr/>
              </a:pPr>
              <a:t>4/12/2021</a:t>
            </a:fld>
            <a:endParaRPr lang="en-US"/>
          </a:p>
        </p:txBody>
      </p:sp>
      <p:sp>
        <p:nvSpPr>
          <p:cNvPr id="5" name="Footer Placeholder 4">
            <a:extLst>
              <a:ext uri="{FF2B5EF4-FFF2-40B4-BE49-F238E27FC236}">
                <a16:creationId xmlns:a16="http://schemas.microsoft.com/office/drawing/2014/main" id="{9B69FDD0-453C-4927-A7A5-9CE6B9216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22D8C8C-E199-4DE8-876D-AD77A89E4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A44C755-E398-444D-9525-0A2869DE0399}" type="slidenum">
              <a:rPr lang="en-US"/>
              <a:pPr>
                <a:defRPr/>
              </a:pPr>
              <a:t>‹#›</a:t>
            </a:fld>
            <a:endParaRPr lang="en-US"/>
          </a:p>
        </p:txBody>
      </p:sp>
    </p:spTree>
    <p:extLst>
      <p:ext uri="{BB962C8B-B14F-4D97-AF65-F5344CB8AC3E}">
        <p14:creationId xmlns:p14="http://schemas.microsoft.com/office/powerpoint/2010/main" val="1417900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7F7F7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7F7F7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a:extLst>
              <a:ext uri="{FF2B5EF4-FFF2-40B4-BE49-F238E27FC236}">
                <a16:creationId xmlns:a16="http://schemas.microsoft.com/office/drawing/2014/main" id="{5E7CA07A-753B-4518-B7C5-27D04348D1B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a:extLst>
              <a:ext uri="{FF2B5EF4-FFF2-40B4-BE49-F238E27FC236}">
                <a16:creationId xmlns:a16="http://schemas.microsoft.com/office/drawing/2014/main" id="{EC3A7B6A-02CC-4F01-8DB5-E01B9EF7C374}"/>
              </a:ext>
            </a:extLst>
          </p:cNvPr>
          <p:cNvSpPr>
            <a:spLocks noGrp="1" noChangeArrowheads="1"/>
          </p:cNvSpPr>
          <p:nvPr>
            <p:ph type="title"/>
          </p:nvPr>
        </p:nvSpPr>
        <p:spPr bwMode="auto">
          <a:xfrm>
            <a:off x="838200" y="40163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2" name="Text Placeholder 2">
            <a:extLst>
              <a:ext uri="{FF2B5EF4-FFF2-40B4-BE49-F238E27FC236}">
                <a16:creationId xmlns:a16="http://schemas.microsoft.com/office/drawing/2014/main" id="{793B6F92-944C-4D0F-993A-A8D031E9F93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227D4E1-7108-4BFE-B421-E22320F3F4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529AA4A-E281-48B9-A5E6-59349E99ACB6}" type="datetimeFigureOut">
              <a:rPr lang="en-US"/>
              <a:pPr>
                <a:defRPr/>
              </a:pPr>
              <a:t>4/12/2021</a:t>
            </a:fld>
            <a:endParaRPr lang="en-US"/>
          </a:p>
        </p:txBody>
      </p:sp>
      <p:sp>
        <p:nvSpPr>
          <p:cNvPr id="5" name="Footer Placeholder 4">
            <a:extLst>
              <a:ext uri="{FF2B5EF4-FFF2-40B4-BE49-F238E27FC236}">
                <a16:creationId xmlns:a16="http://schemas.microsoft.com/office/drawing/2014/main" id="{EAB3DA44-CECD-423A-9D11-247957B9CA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2DDB54A-9DA5-4F5E-9FF9-2E96FD995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DB4BA72-5EAD-4D04-BA72-D718718D4036}" type="slidenum">
              <a:rPr lang="en-US"/>
              <a:pPr>
                <a:defRPr/>
              </a:pPr>
              <a:t>‹#›</a:t>
            </a:fld>
            <a:endParaRPr lang="en-US"/>
          </a:p>
        </p:txBody>
      </p:sp>
    </p:spTree>
    <p:extLst>
      <p:ext uri="{BB962C8B-B14F-4D97-AF65-F5344CB8AC3E}">
        <p14:creationId xmlns:p14="http://schemas.microsoft.com/office/powerpoint/2010/main" val="26803254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7F7F7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7F7F7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a:extLst>
              <a:ext uri="{FF2B5EF4-FFF2-40B4-BE49-F238E27FC236}">
                <a16:creationId xmlns:a16="http://schemas.microsoft.com/office/drawing/2014/main" id="{E937FC58-57EC-469B-8919-D6BAEBAC1B7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Placeholder 1">
            <a:extLst>
              <a:ext uri="{FF2B5EF4-FFF2-40B4-BE49-F238E27FC236}">
                <a16:creationId xmlns:a16="http://schemas.microsoft.com/office/drawing/2014/main" id="{E1508C5C-FBD6-4243-A2E4-3211A3572398}"/>
              </a:ext>
            </a:extLst>
          </p:cNvPr>
          <p:cNvSpPr>
            <a:spLocks noGrp="1" noChangeArrowheads="1"/>
          </p:cNvSpPr>
          <p:nvPr>
            <p:ph type="title"/>
          </p:nvPr>
        </p:nvSpPr>
        <p:spPr bwMode="auto">
          <a:xfrm>
            <a:off x="838200" y="40163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6" name="Text Placeholder 2">
            <a:extLst>
              <a:ext uri="{FF2B5EF4-FFF2-40B4-BE49-F238E27FC236}">
                <a16:creationId xmlns:a16="http://schemas.microsoft.com/office/drawing/2014/main" id="{3E18447E-8D6C-423F-BA5E-0B94BC4E3B1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FED508-5D28-4B45-B92D-3EED792D8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8FC0E01-B9D5-478F-BE32-D49D58F00F64}" type="datetimeFigureOut">
              <a:rPr lang="en-US"/>
              <a:pPr>
                <a:defRPr/>
              </a:pPr>
              <a:t>4/12/2021</a:t>
            </a:fld>
            <a:endParaRPr lang="en-US"/>
          </a:p>
        </p:txBody>
      </p:sp>
      <p:sp>
        <p:nvSpPr>
          <p:cNvPr id="5" name="Footer Placeholder 4">
            <a:extLst>
              <a:ext uri="{FF2B5EF4-FFF2-40B4-BE49-F238E27FC236}">
                <a16:creationId xmlns:a16="http://schemas.microsoft.com/office/drawing/2014/main" id="{3A356C33-7D2A-494C-AB7B-FB13A13780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B64DA8D-1AED-4404-8E61-EA5DA6E78C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B16EBBF-59AC-4094-817E-B29A43117FD9}" type="slidenum">
              <a:rPr lang="en-US"/>
              <a:pPr>
                <a:defRPr/>
              </a:pPr>
              <a:t>‹#›</a:t>
            </a:fld>
            <a:endParaRPr lang="en-US"/>
          </a:p>
        </p:txBody>
      </p:sp>
    </p:spTree>
    <p:extLst>
      <p:ext uri="{BB962C8B-B14F-4D97-AF65-F5344CB8AC3E}">
        <p14:creationId xmlns:p14="http://schemas.microsoft.com/office/powerpoint/2010/main" val="27071220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fontAlgn="base" hangingPunct="1">
        <a:lnSpc>
          <a:spcPct val="90000"/>
        </a:lnSpc>
        <a:spcBef>
          <a:spcPct val="0"/>
        </a:spcBef>
        <a:spcAft>
          <a:spcPct val="0"/>
        </a:spcAft>
        <a:defRPr sz="4400" kern="1200">
          <a:solidFill>
            <a:srgbClr val="FFFFFF"/>
          </a:solidFill>
          <a:latin typeface="Calibri Bold" charset="0"/>
          <a:ea typeface="+mj-ea"/>
          <a:cs typeface="+mj-cs"/>
        </a:defRPr>
      </a:lvl1pPr>
      <a:lvl2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2pPr>
      <a:lvl3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3pPr>
      <a:lvl4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4pPr>
      <a:lvl5pPr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5pPr>
      <a:lvl6pPr marL="4572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6pPr>
      <a:lvl7pPr marL="9144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7pPr>
      <a:lvl8pPr marL="13716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8pPr>
      <a:lvl9pPr marL="1828800" algn="l" rtl="0" eaLnBrk="1" fontAlgn="base" hangingPunct="1">
        <a:lnSpc>
          <a:spcPct val="90000"/>
        </a:lnSpc>
        <a:spcBef>
          <a:spcPct val="0"/>
        </a:spcBef>
        <a:spcAft>
          <a:spcPct val="0"/>
        </a:spcAft>
        <a:defRPr sz="4400">
          <a:solidFill>
            <a:srgbClr val="FFFFFF"/>
          </a:solidFill>
          <a:latin typeface="Calibri Bold" panose="020F07020304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rgbClr val="7F7F7F"/>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7F7F7F"/>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444394004" TargetMode="External"/><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7.bmp"/><Relationship Id="rId2" Type="http://schemas.openxmlformats.org/officeDocument/2006/relationships/hyperlink" Target="https://www.presbyterianmission.org/ministries/theology-formation-and-evangelism/vital-congregations/resources-from-the-office-of-vital-congregations/" TargetMode="External"/><Relationship Id="rId1" Type="http://schemas.openxmlformats.org/officeDocument/2006/relationships/slideLayout" Target="../slideLayouts/slideLayout46.xml"/><Relationship Id="rId6" Type="http://schemas.openxmlformats.org/officeDocument/2006/relationships/image" Target="../media/image30.bmp"/><Relationship Id="rId5" Type="http://schemas.openxmlformats.org/officeDocument/2006/relationships/image" Target="../media/image29.bmp"/><Relationship Id="rId4" Type="http://schemas.openxmlformats.org/officeDocument/2006/relationships/image" Target="../media/image28.bmp"/></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512591705" TargetMode="External"/><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31.bmp"/><Relationship Id="rId2" Type="http://schemas.openxmlformats.org/officeDocument/2006/relationships/hyperlink" Target="https://facing-racism.pcusa.org/" TargetMode="Externa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380293145" TargetMode="External"/><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38.xml"/></Relationships>
</file>

<file path=ppt/slides/_rels/slide20.xml.rels><?xml version="1.0" encoding="UTF-8" standalone="yes"?>
<Relationships xmlns="http://schemas.openxmlformats.org/package/2006/relationships"><Relationship Id="rId3" Type="http://schemas.openxmlformats.org/officeDocument/2006/relationships/image" Target="../media/image32.bmp"/><Relationship Id="rId2" Type="http://schemas.openxmlformats.org/officeDocument/2006/relationships/hyperlink" Target="https://www.presbyterianmission.org/ministries/compassion-peace-justice/hunger/" TargetMode="External"/><Relationship Id="rId1" Type="http://schemas.openxmlformats.org/officeDocument/2006/relationships/slideLayout" Target="../slideLayouts/slideLayout46.xml"/><Relationship Id="rId6" Type="http://schemas.openxmlformats.org/officeDocument/2006/relationships/image" Target="../media/image35.bmp"/><Relationship Id="rId5" Type="http://schemas.openxmlformats.org/officeDocument/2006/relationships/image" Target="../media/image34.bmp"/><Relationship Id="rId4" Type="http://schemas.openxmlformats.org/officeDocument/2006/relationships/image" Target="../media/image33.bm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238.xml"/><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84700" y="5462588"/>
            <a:ext cx="7607300" cy="769937"/>
          </a:xfrm>
          <a:prstGeom prst="rect">
            <a:avLst/>
          </a:prstGeom>
        </p:spPr>
        <p:txBody>
          <a:bodyPr>
            <a:normAutofit/>
          </a:bodyPr>
          <a:lstStyle/>
          <a:p>
            <a:pPr marL="0" indent="0" algn="ctr">
              <a:buNone/>
            </a:pPr>
            <a:r>
              <a:rPr lang="en-US" sz="4000" b="1" dirty="0">
                <a:latin typeface="Calibri" panose="020F0502020204030204" pitchFamily="34" charset="0"/>
                <a:cs typeface="Calibri" panose="020F0502020204030204" pitchFamily="34" charset="0"/>
              </a:rPr>
              <a:t>“Actively Engaged in the World”</a:t>
            </a:r>
          </a:p>
        </p:txBody>
      </p:sp>
    </p:spTree>
    <p:extLst>
      <p:ext uri="{BB962C8B-B14F-4D97-AF65-F5344CB8AC3E}">
        <p14:creationId xmlns:p14="http://schemas.microsoft.com/office/powerpoint/2010/main" val="21626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009651"/>
          </a:xfrm>
        </p:spPr>
        <p:txBody>
          <a:bodyPr>
            <a:normAutofit/>
          </a:bodyPr>
          <a:lstStyle/>
          <a:p>
            <a:r>
              <a:rPr lang="en-US" sz="5000" b="1" dirty="0">
                <a:solidFill>
                  <a:prstClr val="white"/>
                </a:solidFill>
                <a:latin typeface="Bahnschrift Light SemiCondensed" panose="020B0502040204020203" pitchFamily="34" charset="0"/>
                <a:ea typeface="+mn-ea"/>
                <a:cs typeface="Calibri" panose="020F0502020204030204" pitchFamily="34" charset="0"/>
              </a:rPr>
              <a:t>Matthew 25:31-46</a:t>
            </a:r>
          </a:p>
        </p:txBody>
      </p:sp>
      <p:sp>
        <p:nvSpPr>
          <p:cNvPr id="3" name="Content Placeholder 2"/>
          <p:cNvSpPr>
            <a:spLocks noGrp="1"/>
          </p:cNvSpPr>
          <p:nvPr>
            <p:ph idx="1"/>
          </p:nvPr>
        </p:nvSpPr>
        <p:spPr>
          <a:xfrm>
            <a:off x="3414062" y="2098623"/>
            <a:ext cx="8370905" cy="4078340"/>
          </a:xfrm>
        </p:spPr>
        <p:txBody>
          <a:bodyPr>
            <a:normAutofit/>
          </a:bodyPr>
          <a:lstStyle/>
          <a:p>
            <a:pPr marL="0" indent="0">
              <a:lnSpc>
                <a:spcPct val="100000"/>
              </a:lnSpc>
              <a:buNone/>
            </a:pPr>
            <a:r>
              <a:rPr lang="en-US" sz="3200" b="1" dirty="0">
                <a:latin typeface="Bahnschrift Light SemiCondensed" panose="020B0502040204020203" pitchFamily="34" charset="0"/>
              </a:rPr>
              <a:t>44</a:t>
            </a:r>
            <a:r>
              <a:rPr lang="en-US" sz="3200" dirty="0">
                <a:latin typeface="Bahnschrift Light SemiCondensed" panose="020B0502040204020203" pitchFamily="34" charset="0"/>
              </a:rPr>
              <a:t> Then they also will answer, ‘Lord, when was it that we saw you hungry or thirsty or a stranger or naked or sick or in prison and did not take care of you?’ </a:t>
            </a:r>
            <a:r>
              <a:rPr lang="en-US" sz="3200" b="1" dirty="0">
                <a:latin typeface="Bahnschrift Light SemiCondensed" panose="020B0502040204020203" pitchFamily="34" charset="0"/>
              </a:rPr>
              <a:t>45</a:t>
            </a:r>
            <a:r>
              <a:rPr lang="en-US" sz="3200" dirty="0">
                <a:latin typeface="Bahnschrift Light SemiCondensed" panose="020B0502040204020203" pitchFamily="34" charset="0"/>
              </a:rPr>
              <a:t> Then he will answer them, ‘Truly I tell you, just as you did not do it to one of the least of these, you did not do it to me.’ </a:t>
            </a:r>
            <a:r>
              <a:rPr lang="en-US" sz="3200" b="1" dirty="0">
                <a:latin typeface="Bahnschrift Light SemiCondensed" panose="020B0502040204020203" pitchFamily="34" charset="0"/>
              </a:rPr>
              <a:t>46</a:t>
            </a:r>
            <a:r>
              <a:rPr lang="en-US" sz="3200" dirty="0">
                <a:latin typeface="Bahnschrift Light SemiCondensed" panose="020B0502040204020203" pitchFamily="34" charset="0"/>
              </a:rPr>
              <a:t> And these will go away into eternal punishment, but the righteous into eternal life.</a:t>
            </a:r>
          </a:p>
        </p:txBody>
      </p:sp>
    </p:spTree>
    <p:extLst>
      <p:ext uri="{BB962C8B-B14F-4D97-AF65-F5344CB8AC3E}">
        <p14:creationId xmlns:p14="http://schemas.microsoft.com/office/powerpoint/2010/main" val="8845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68ED-C1E6-41AF-BBD2-AD32B734722D}"/>
              </a:ext>
            </a:extLst>
          </p:cNvPr>
          <p:cNvSpPr>
            <a:spLocks noGrp="1"/>
          </p:cNvSpPr>
          <p:nvPr>
            <p:ph type="title"/>
          </p:nvPr>
        </p:nvSpPr>
        <p:spPr>
          <a:xfrm>
            <a:off x="728869" y="681037"/>
            <a:ext cx="11220675" cy="763450"/>
          </a:xfrm>
        </p:spPr>
        <p:txBody>
          <a:bodyPr/>
          <a:lstStyle/>
          <a:p>
            <a:r>
              <a:rPr lang="en-US" sz="4500" b="1" dirty="0">
                <a:solidFill>
                  <a:prstClr val="white"/>
                </a:solidFill>
                <a:latin typeface="Bahnschrift Light SemiCondensed" panose="020B0502040204020203" pitchFamily="34" charset="0"/>
                <a:ea typeface="+mn-ea"/>
                <a:cs typeface="Calibri" panose="020F0502020204030204" pitchFamily="34" charset="0"/>
              </a:rPr>
              <a:t>A Special Blessing is Pronounced Upon People</a:t>
            </a:r>
          </a:p>
        </p:txBody>
      </p:sp>
      <p:sp>
        <p:nvSpPr>
          <p:cNvPr id="3" name="Content Placeholder 2">
            <a:extLst>
              <a:ext uri="{FF2B5EF4-FFF2-40B4-BE49-F238E27FC236}">
                <a16:creationId xmlns:a16="http://schemas.microsoft.com/office/drawing/2014/main" id="{5332ADFC-5810-4961-8707-5E8142B9E6A8}"/>
              </a:ext>
            </a:extLst>
          </p:cNvPr>
          <p:cNvSpPr>
            <a:spLocks noGrp="1"/>
          </p:cNvSpPr>
          <p:nvPr>
            <p:ph idx="1"/>
          </p:nvPr>
        </p:nvSpPr>
        <p:spPr>
          <a:xfrm>
            <a:off x="4134678" y="2246243"/>
            <a:ext cx="7195931" cy="3930720"/>
          </a:xfrm>
        </p:spPr>
        <p:txBody>
          <a:bodyPr/>
          <a:lstStyle/>
          <a:p>
            <a:pPr marL="0" indent="0" algn="ctr">
              <a:lnSpc>
                <a:spcPct val="100000"/>
              </a:lnSpc>
              <a:spcBef>
                <a:spcPts val="0"/>
              </a:spcBef>
              <a:buNone/>
            </a:pPr>
            <a:r>
              <a:rPr lang="en-US" sz="4400" b="1" dirty="0">
                <a:latin typeface="Bahnschrift Light SemiCondensed" panose="020B0502040204020203" pitchFamily="34" charset="0"/>
              </a:rPr>
              <a:t>When we serve, we are compelled to actively engage, we serve Jesus Christ!</a:t>
            </a:r>
            <a:endParaRPr lang="en-US" sz="4400" dirty="0">
              <a:latin typeface="Bahnschrift Light SemiCondensed" panose="020B0502040204020203" pitchFamily="34" charset="0"/>
            </a:endParaRPr>
          </a:p>
        </p:txBody>
      </p:sp>
    </p:spTree>
    <p:extLst>
      <p:ext uri="{BB962C8B-B14F-4D97-AF65-F5344CB8AC3E}">
        <p14:creationId xmlns:p14="http://schemas.microsoft.com/office/powerpoint/2010/main" val="81816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70B2-60EB-45D8-9308-E24A8AEBD502}"/>
              </a:ext>
            </a:extLst>
          </p:cNvPr>
          <p:cNvSpPr>
            <a:spLocks noGrp="1"/>
          </p:cNvSpPr>
          <p:nvPr>
            <p:ph type="title" idx="4294967295"/>
          </p:nvPr>
        </p:nvSpPr>
        <p:spPr>
          <a:xfrm>
            <a:off x="701040" y="604838"/>
            <a:ext cx="9814560" cy="785812"/>
          </a:xfrm>
          <a:prstGeom prst="rect">
            <a:avLst/>
          </a:prstGeom>
          <a:noFill/>
        </p:spPr>
        <p:txBody>
          <a:bodyPr wrap="square" rtlCol="0">
            <a:spAutoFit/>
          </a:bodyPr>
          <a:lstStyle/>
          <a:p>
            <a:pPr eaLnBrk="0" hangingPunct="0">
              <a:lnSpc>
                <a:spcPct val="100000"/>
              </a:lnSpc>
            </a:pPr>
            <a:r>
              <a:rPr lang="en-US" sz="4500" b="1" dirty="0">
                <a:solidFill>
                  <a:prstClr val="white"/>
                </a:solidFill>
                <a:latin typeface="Calibri" panose="020F0502020204030204" pitchFamily="34" charset="0"/>
                <a:ea typeface="+mn-ea"/>
                <a:cs typeface="Calibri" panose="020F0502020204030204" pitchFamily="34" charset="0"/>
              </a:rPr>
              <a:t>Matthew 25 – Foci</a:t>
            </a:r>
          </a:p>
        </p:txBody>
      </p:sp>
      <p:sp>
        <p:nvSpPr>
          <p:cNvPr id="3" name="Content Placeholder 2">
            <a:extLst>
              <a:ext uri="{FF2B5EF4-FFF2-40B4-BE49-F238E27FC236}">
                <a16:creationId xmlns:a16="http://schemas.microsoft.com/office/drawing/2014/main" id="{68B8C5D8-692C-439F-ABAB-6DBD3CB7AAEA}"/>
              </a:ext>
            </a:extLst>
          </p:cNvPr>
          <p:cNvSpPr>
            <a:spLocks noGrp="1"/>
          </p:cNvSpPr>
          <p:nvPr>
            <p:ph idx="4294967295"/>
          </p:nvPr>
        </p:nvSpPr>
        <p:spPr>
          <a:xfrm>
            <a:off x="3402258" y="2172877"/>
            <a:ext cx="8308975" cy="3890963"/>
          </a:xfrm>
          <a:prstGeom prst="rect">
            <a:avLst/>
          </a:prstGeom>
        </p:spPr>
        <p:txBody>
          <a:bodyPr/>
          <a:lstStyle/>
          <a:p>
            <a:pPr marL="457200" lvl="1" indent="0" algn="ctr">
              <a:spcBef>
                <a:spcPts val="1800"/>
              </a:spcBef>
              <a:buNone/>
            </a:pPr>
            <a:r>
              <a:rPr lang="en-US" sz="4800" b="1" dirty="0">
                <a:latin typeface="+mj-lt"/>
                <a:hlinkClick r:id="rId3"/>
              </a:rPr>
              <a:t>Building Congregational Vitality</a:t>
            </a:r>
            <a:endParaRPr lang="en-US" sz="4800" b="1" dirty="0">
              <a:latin typeface="+mj-lt"/>
            </a:endParaRPr>
          </a:p>
          <a:p>
            <a:pPr marL="0" indent="0">
              <a:buNone/>
            </a:pPr>
            <a:endParaRPr lang="en-US" sz="4800" b="1" dirty="0">
              <a:latin typeface="Calibri Light" panose="020F0302020204030204" pitchFamily="34" charset="0"/>
              <a:cs typeface="Calibri Light" panose="020F0302020204030204" pitchFamily="34" charset="0"/>
            </a:endParaRP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91223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EB38-4B75-4B18-85AB-D82458E05FB9}"/>
              </a:ext>
            </a:extLst>
          </p:cNvPr>
          <p:cNvSpPr>
            <a:spLocks noGrp="1"/>
          </p:cNvSpPr>
          <p:nvPr>
            <p:ph type="title"/>
          </p:nvPr>
        </p:nvSpPr>
        <p:spPr>
          <a:xfrm>
            <a:off x="838200" y="681038"/>
            <a:ext cx="10515600" cy="1009650"/>
          </a:xfrm>
        </p:spPr>
        <p:txBody>
          <a:bodyPr>
            <a:normAutofit/>
          </a:bodyPr>
          <a:lstStyle/>
          <a:p>
            <a:r>
              <a:rPr lang="en-US" sz="4500" b="1" dirty="0">
                <a:solidFill>
                  <a:prstClr val="white"/>
                </a:solidFill>
                <a:latin typeface="Bahnschrift SemiLight Condensed" panose="020B0502040204020203" pitchFamily="34" charset="0"/>
                <a:ea typeface="+mn-ea"/>
                <a:cs typeface="Calibri" panose="020F0502020204030204" pitchFamily="34" charset="0"/>
              </a:rPr>
              <a:t>Congregational Vitality</a:t>
            </a:r>
          </a:p>
        </p:txBody>
      </p:sp>
      <p:sp>
        <p:nvSpPr>
          <p:cNvPr id="3" name="Content Placeholder 2">
            <a:extLst>
              <a:ext uri="{FF2B5EF4-FFF2-40B4-BE49-F238E27FC236}">
                <a16:creationId xmlns:a16="http://schemas.microsoft.com/office/drawing/2014/main" id="{EFE8B62E-F47F-49A9-B262-64E6D9E533E5}"/>
              </a:ext>
            </a:extLst>
          </p:cNvPr>
          <p:cNvSpPr>
            <a:spLocks noGrp="1"/>
          </p:cNvSpPr>
          <p:nvPr>
            <p:ph idx="1"/>
          </p:nvPr>
        </p:nvSpPr>
        <p:spPr>
          <a:xfrm>
            <a:off x="3273287" y="2233533"/>
            <a:ext cx="8596660" cy="3943429"/>
          </a:xfrm>
        </p:spPr>
        <p:txBody>
          <a:bodyPr>
            <a:normAutofit/>
          </a:bodyPr>
          <a:lstStyle/>
          <a:p>
            <a:pPr marL="0" indent="0" algn="ctr">
              <a:buNone/>
            </a:pPr>
            <a:r>
              <a:rPr lang="en-US" sz="5400" dirty="0">
                <a:latin typeface="+mj-lt"/>
              </a:rPr>
              <a:t>*Active</a:t>
            </a:r>
            <a:r>
              <a:rPr lang="en-US" sz="5400" dirty="0"/>
              <a:t> </a:t>
            </a:r>
            <a:r>
              <a:rPr lang="en-US" sz="5400" dirty="0">
                <a:latin typeface="+mj-lt"/>
              </a:rPr>
              <a:t>Community Engagement</a:t>
            </a:r>
          </a:p>
          <a:p>
            <a:pPr marL="0" indent="0" algn="ctr">
              <a:buNone/>
            </a:pPr>
            <a:r>
              <a:rPr lang="en-US" sz="5400" dirty="0">
                <a:latin typeface="+mj-lt"/>
              </a:rPr>
              <a:t>*Growing People in Christ </a:t>
            </a:r>
          </a:p>
        </p:txBody>
      </p:sp>
    </p:spTree>
    <p:extLst>
      <p:ext uri="{BB962C8B-B14F-4D97-AF65-F5344CB8AC3E}">
        <p14:creationId xmlns:p14="http://schemas.microsoft.com/office/powerpoint/2010/main" val="1063185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EDE4-C303-4757-98B8-652455684DF1}"/>
              </a:ext>
            </a:extLst>
          </p:cNvPr>
          <p:cNvSpPr>
            <a:spLocks noGrp="1"/>
          </p:cNvSpPr>
          <p:nvPr>
            <p:ph type="title"/>
          </p:nvPr>
        </p:nvSpPr>
        <p:spPr>
          <a:xfrm>
            <a:off x="838200" y="681038"/>
            <a:ext cx="10515600" cy="761264"/>
          </a:xfrm>
        </p:spPr>
        <p:txBody>
          <a:bodyPr/>
          <a:lstStyle/>
          <a:p>
            <a:r>
              <a:rPr lang="en-US" dirty="0">
                <a:solidFill>
                  <a:schemeClr val="bg1"/>
                </a:solidFill>
                <a:latin typeface="Bahnschrift Light SemiCondensed" panose="020B0502040204020203" pitchFamily="34" charset="0"/>
              </a:rPr>
              <a:t>Resources </a:t>
            </a:r>
          </a:p>
        </p:txBody>
      </p:sp>
      <p:sp>
        <p:nvSpPr>
          <p:cNvPr id="3" name="Content Placeholder 2">
            <a:extLst>
              <a:ext uri="{FF2B5EF4-FFF2-40B4-BE49-F238E27FC236}">
                <a16:creationId xmlns:a16="http://schemas.microsoft.com/office/drawing/2014/main" id="{5BB62F58-79C2-42F4-8F14-55FDE4FBAA7E}"/>
              </a:ext>
            </a:extLst>
          </p:cNvPr>
          <p:cNvSpPr>
            <a:spLocks noGrp="1"/>
          </p:cNvSpPr>
          <p:nvPr>
            <p:ph idx="1"/>
          </p:nvPr>
        </p:nvSpPr>
        <p:spPr>
          <a:xfrm>
            <a:off x="4176074" y="1825625"/>
            <a:ext cx="7177726" cy="4351338"/>
          </a:xfrm>
        </p:spPr>
        <p:txBody>
          <a:bodyPr/>
          <a:lstStyle/>
          <a:p>
            <a:pPr marL="0" indent="0">
              <a:buNone/>
            </a:pPr>
            <a:r>
              <a:rPr lang="en-US" dirty="0"/>
              <a:t>Congregational Vitality Resources:</a:t>
            </a:r>
          </a:p>
          <a:p>
            <a:pPr marL="0" indent="0">
              <a:buNone/>
            </a:pPr>
            <a:r>
              <a:rPr lang="en-US" dirty="0">
                <a:hlinkClick r:id="rId2"/>
              </a:rPr>
              <a:t>https://www.presbyterianmission.org/ministries/theology-formation-and-evangelism/vital-congregations/resources-from-the-office-of-vital-congregations/</a:t>
            </a:r>
            <a:r>
              <a:rPr lang="en-US" dirty="0"/>
              <a:t> </a:t>
            </a:r>
          </a:p>
        </p:txBody>
      </p:sp>
      <p:pic>
        <p:nvPicPr>
          <p:cNvPr id="4" name="Picture 3" descr="Graphical user interface&#10;&#10;Description automatically generated">
            <a:extLst>
              <a:ext uri="{FF2B5EF4-FFF2-40B4-BE49-F238E27FC236}">
                <a16:creationId xmlns:a16="http://schemas.microsoft.com/office/drawing/2014/main" id="{3E4A529A-246C-44C9-808F-BFCE2CD24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701" y="4748212"/>
            <a:ext cx="1428750" cy="142875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A359DFE1-7278-4FCB-8D8D-9B2F81693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7245" y="4618434"/>
            <a:ext cx="1688306" cy="1688306"/>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A7A29683-98B0-4175-B7B4-DDFB72A86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6345" y="4748212"/>
            <a:ext cx="1428750" cy="1428750"/>
          </a:xfrm>
          <a:prstGeom prst="rect">
            <a:avLst/>
          </a:prstGeom>
        </p:spPr>
      </p:pic>
      <p:pic>
        <p:nvPicPr>
          <p:cNvPr id="10" name="Picture 9" descr="Diagram&#10;&#10;Description automatically generated with medium confidence">
            <a:extLst>
              <a:ext uri="{FF2B5EF4-FFF2-40B4-BE49-F238E27FC236}">
                <a16:creationId xmlns:a16="http://schemas.microsoft.com/office/drawing/2014/main" id="{51DA2FCA-75D9-4B3C-9051-82B079C7FA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5862" y="4748212"/>
            <a:ext cx="1428750" cy="1428750"/>
          </a:xfrm>
          <a:prstGeom prst="rect">
            <a:avLst/>
          </a:prstGeom>
        </p:spPr>
      </p:pic>
    </p:spTree>
    <p:extLst>
      <p:ext uri="{BB962C8B-B14F-4D97-AF65-F5344CB8AC3E}">
        <p14:creationId xmlns:p14="http://schemas.microsoft.com/office/powerpoint/2010/main" val="345110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70B2-60EB-45D8-9308-E24A8AEBD502}"/>
              </a:ext>
            </a:extLst>
          </p:cNvPr>
          <p:cNvSpPr>
            <a:spLocks noGrp="1"/>
          </p:cNvSpPr>
          <p:nvPr>
            <p:ph type="title" idx="4294967295"/>
          </p:nvPr>
        </p:nvSpPr>
        <p:spPr>
          <a:xfrm>
            <a:off x="701040" y="604838"/>
            <a:ext cx="9814560" cy="785812"/>
          </a:xfrm>
          <a:prstGeom prst="rect">
            <a:avLst/>
          </a:prstGeom>
          <a:noFill/>
        </p:spPr>
        <p:txBody>
          <a:bodyPr wrap="square" rtlCol="0">
            <a:spAutoFit/>
          </a:bodyPr>
          <a:lstStyle/>
          <a:p>
            <a:pPr eaLnBrk="0" hangingPunct="0">
              <a:lnSpc>
                <a:spcPct val="100000"/>
              </a:lnSpc>
            </a:pPr>
            <a:r>
              <a:rPr lang="en-US" sz="4500" b="1" dirty="0">
                <a:solidFill>
                  <a:prstClr val="white"/>
                </a:solidFill>
                <a:latin typeface="Calibri" panose="020F0502020204030204" pitchFamily="34" charset="0"/>
                <a:ea typeface="+mn-ea"/>
                <a:cs typeface="Calibri" panose="020F0502020204030204" pitchFamily="34" charset="0"/>
              </a:rPr>
              <a:t>Matthew 25 – Foci</a:t>
            </a:r>
          </a:p>
        </p:txBody>
      </p:sp>
      <p:sp>
        <p:nvSpPr>
          <p:cNvPr id="3" name="Content Placeholder 2">
            <a:extLst>
              <a:ext uri="{FF2B5EF4-FFF2-40B4-BE49-F238E27FC236}">
                <a16:creationId xmlns:a16="http://schemas.microsoft.com/office/drawing/2014/main" id="{68B8C5D8-692C-439F-ABAB-6DBD3CB7AAEA}"/>
              </a:ext>
            </a:extLst>
          </p:cNvPr>
          <p:cNvSpPr>
            <a:spLocks noGrp="1"/>
          </p:cNvSpPr>
          <p:nvPr>
            <p:ph idx="4294967295"/>
          </p:nvPr>
        </p:nvSpPr>
        <p:spPr>
          <a:xfrm>
            <a:off x="3883025" y="2285999"/>
            <a:ext cx="8308975" cy="3890963"/>
          </a:xfrm>
          <a:prstGeom prst="rect">
            <a:avLst/>
          </a:prstGeom>
        </p:spPr>
        <p:txBody>
          <a:bodyPr/>
          <a:lstStyle/>
          <a:p>
            <a:pPr marL="457200" lvl="1" indent="0">
              <a:spcBef>
                <a:spcPts val="1800"/>
              </a:spcBef>
              <a:buNone/>
            </a:pPr>
            <a:r>
              <a:rPr lang="en-US" sz="4800" b="1" dirty="0">
                <a:latin typeface="+mj-lt"/>
                <a:hlinkClick r:id="rId3"/>
              </a:rPr>
              <a:t>Dismantling Structural Racism</a:t>
            </a:r>
            <a:endParaRPr lang="en-US" sz="4800" b="1" dirty="0">
              <a:latin typeface="+mj-lt"/>
            </a:endParaRPr>
          </a:p>
          <a:p>
            <a:pPr marL="0" indent="0">
              <a:buNone/>
            </a:pPr>
            <a:endParaRPr lang="en-US" sz="4800" b="1" dirty="0">
              <a:latin typeface="Calibri Light" panose="020F0302020204030204" pitchFamily="34" charset="0"/>
              <a:cs typeface="Calibri Light" panose="020F0302020204030204" pitchFamily="34" charset="0"/>
            </a:endParaRPr>
          </a:p>
          <a:p>
            <a:pPr marL="0" indent="0">
              <a:buNone/>
            </a:pPr>
            <a:endParaRPr lang="en-US" b="1" dirty="0"/>
          </a:p>
          <a:p>
            <a:endParaRPr lang="en-US" b="1" dirty="0"/>
          </a:p>
        </p:txBody>
      </p:sp>
    </p:spTree>
    <p:extLst>
      <p:ext uri="{BB962C8B-B14F-4D97-AF65-F5344CB8AC3E}">
        <p14:creationId xmlns:p14="http://schemas.microsoft.com/office/powerpoint/2010/main" val="334533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3E0E-C834-469F-AFA6-3FFCAF8D6A07}"/>
              </a:ext>
            </a:extLst>
          </p:cNvPr>
          <p:cNvSpPr>
            <a:spLocks noGrp="1"/>
          </p:cNvSpPr>
          <p:nvPr>
            <p:ph type="title"/>
          </p:nvPr>
        </p:nvSpPr>
        <p:spPr>
          <a:xfrm>
            <a:off x="838200" y="681038"/>
            <a:ext cx="10515600" cy="1009650"/>
          </a:xfrm>
        </p:spPr>
        <p:txBody>
          <a:bodyPr>
            <a:normAutofit/>
          </a:bodyPr>
          <a:lstStyle/>
          <a:p>
            <a:r>
              <a:rPr lang="en-US" sz="4500" b="1" dirty="0">
                <a:solidFill>
                  <a:prstClr val="white"/>
                </a:solidFill>
                <a:latin typeface="Bahnschrift SemiLight Condensed" panose="020B0502040204020203" pitchFamily="34" charset="0"/>
                <a:ea typeface="+mn-ea"/>
                <a:cs typeface="Calibri" panose="020F0502020204030204" pitchFamily="34" charset="0"/>
              </a:rPr>
              <a:t>Structural Racism/White Privilege</a:t>
            </a:r>
          </a:p>
        </p:txBody>
      </p:sp>
      <p:sp>
        <p:nvSpPr>
          <p:cNvPr id="3" name="Content Placeholder 2">
            <a:extLst>
              <a:ext uri="{FF2B5EF4-FFF2-40B4-BE49-F238E27FC236}">
                <a16:creationId xmlns:a16="http://schemas.microsoft.com/office/drawing/2014/main" id="{A315F907-B9AB-45F6-995A-FF50FBF1077A}"/>
              </a:ext>
            </a:extLst>
          </p:cNvPr>
          <p:cNvSpPr>
            <a:spLocks noGrp="1"/>
          </p:cNvSpPr>
          <p:nvPr>
            <p:ph idx="1"/>
          </p:nvPr>
        </p:nvSpPr>
        <p:spPr>
          <a:xfrm>
            <a:off x="3604590" y="2173573"/>
            <a:ext cx="7749209" cy="4372884"/>
          </a:xfrm>
        </p:spPr>
        <p:txBody>
          <a:bodyPr>
            <a:normAutofit lnSpcReduction="10000"/>
          </a:bodyPr>
          <a:lstStyle/>
          <a:p>
            <a:pPr marL="0" indent="0" algn="ctr">
              <a:buNone/>
            </a:pPr>
            <a:r>
              <a:rPr lang="en-US" sz="5400" dirty="0">
                <a:latin typeface="+mj-lt"/>
              </a:rPr>
              <a:t>Laws, Policies &amp; Practices that  Structure, Reinforce and Perpetuate Discrimination, Bias, Prejudice and Oppression of “People of Color”</a:t>
            </a:r>
          </a:p>
        </p:txBody>
      </p:sp>
    </p:spTree>
    <p:extLst>
      <p:ext uri="{BB962C8B-B14F-4D97-AF65-F5344CB8AC3E}">
        <p14:creationId xmlns:p14="http://schemas.microsoft.com/office/powerpoint/2010/main" val="300332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EDE4-C303-4757-98B8-652455684DF1}"/>
              </a:ext>
            </a:extLst>
          </p:cNvPr>
          <p:cNvSpPr>
            <a:spLocks noGrp="1"/>
          </p:cNvSpPr>
          <p:nvPr>
            <p:ph type="title"/>
          </p:nvPr>
        </p:nvSpPr>
        <p:spPr>
          <a:xfrm>
            <a:off x="838200" y="681038"/>
            <a:ext cx="10515600" cy="761264"/>
          </a:xfrm>
        </p:spPr>
        <p:txBody>
          <a:bodyPr/>
          <a:lstStyle/>
          <a:p>
            <a:r>
              <a:rPr lang="en-US">
                <a:solidFill>
                  <a:schemeClr val="bg1"/>
                </a:solidFill>
                <a:latin typeface="Bahnschrift Light SemiCondensed" panose="020B0502040204020203" pitchFamily="34" charset="0"/>
              </a:rPr>
              <a:t>Resources </a:t>
            </a:r>
            <a:endParaRPr lang="en-US" dirty="0">
              <a:solidFill>
                <a:schemeClr val="bg1"/>
              </a:solidFill>
              <a:latin typeface="Bahnschrift Light SemiCondensed" panose="020B0502040204020203" pitchFamily="34" charset="0"/>
            </a:endParaRPr>
          </a:p>
        </p:txBody>
      </p:sp>
      <p:sp>
        <p:nvSpPr>
          <p:cNvPr id="3" name="Content Placeholder 2">
            <a:extLst>
              <a:ext uri="{FF2B5EF4-FFF2-40B4-BE49-F238E27FC236}">
                <a16:creationId xmlns:a16="http://schemas.microsoft.com/office/drawing/2014/main" id="{5BB62F58-79C2-42F4-8F14-55FDE4FBAA7E}"/>
              </a:ext>
            </a:extLst>
          </p:cNvPr>
          <p:cNvSpPr>
            <a:spLocks noGrp="1"/>
          </p:cNvSpPr>
          <p:nvPr>
            <p:ph idx="1"/>
          </p:nvPr>
        </p:nvSpPr>
        <p:spPr>
          <a:xfrm>
            <a:off x="4176074" y="1825625"/>
            <a:ext cx="7177726" cy="4351338"/>
          </a:xfrm>
        </p:spPr>
        <p:txBody>
          <a:bodyPr/>
          <a:lstStyle/>
          <a:p>
            <a:pPr marL="0" indent="0">
              <a:buNone/>
            </a:pPr>
            <a:r>
              <a:rPr lang="en-US"/>
              <a:t>Anti-Racism Resources:</a:t>
            </a:r>
          </a:p>
          <a:p>
            <a:pPr marL="0" indent="0">
              <a:buNone/>
            </a:pPr>
            <a:r>
              <a:rPr lang="en-US">
                <a:hlinkClick r:id="rId2"/>
              </a:rPr>
              <a:t>https://facing-racism.pcusa.org/</a:t>
            </a:r>
            <a:r>
              <a:rPr lang="en-US"/>
              <a:t> </a:t>
            </a:r>
            <a:endParaRPr lang="en-US" dirty="0"/>
          </a:p>
        </p:txBody>
      </p:sp>
      <p:pic>
        <p:nvPicPr>
          <p:cNvPr id="7" name="Picture 6" descr="A picture containing map&#10;&#10;Description automatically generated">
            <a:extLst>
              <a:ext uri="{FF2B5EF4-FFF2-40B4-BE49-F238E27FC236}">
                <a16:creationId xmlns:a16="http://schemas.microsoft.com/office/drawing/2014/main" id="{854155FA-311C-4E24-A974-199F24152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617" y="3429000"/>
            <a:ext cx="2459807" cy="3143087"/>
          </a:xfrm>
          <a:prstGeom prst="rect">
            <a:avLst/>
          </a:prstGeom>
        </p:spPr>
      </p:pic>
    </p:spTree>
    <p:extLst>
      <p:ext uri="{BB962C8B-B14F-4D97-AF65-F5344CB8AC3E}">
        <p14:creationId xmlns:p14="http://schemas.microsoft.com/office/powerpoint/2010/main" val="97962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70B2-60EB-45D8-9308-E24A8AEBD502}"/>
              </a:ext>
            </a:extLst>
          </p:cNvPr>
          <p:cNvSpPr>
            <a:spLocks noGrp="1"/>
          </p:cNvSpPr>
          <p:nvPr>
            <p:ph type="title" idx="4294967295"/>
          </p:nvPr>
        </p:nvSpPr>
        <p:spPr>
          <a:xfrm>
            <a:off x="701040" y="604838"/>
            <a:ext cx="9814560" cy="785812"/>
          </a:xfrm>
          <a:prstGeom prst="rect">
            <a:avLst/>
          </a:prstGeom>
          <a:noFill/>
        </p:spPr>
        <p:txBody>
          <a:bodyPr wrap="square" rtlCol="0">
            <a:spAutoFit/>
          </a:bodyPr>
          <a:lstStyle/>
          <a:p>
            <a:pPr eaLnBrk="0" hangingPunct="0">
              <a:lnSpc>
                <a:spcPct val="100000"/>
              </a:lnSpc>
            </a:pPr>
            <a:r>
              <a:rPr lang="en-US" sz="4500" b="1" dirty="0">
                <a:solidFill>
                  <a:prstClr val="white"/>
                </a:solidFill>
                <a:latin typeface="Calibri" panose="020F0502020204030204" pitchFamily="34" charset="0"/>
                <a:ea typeface="+mn-ea"/>
                <a:cs typeface="Calibri" panose="020F0502020204030204" pitchFamily="34" charset="0"/>
              </a:rPr>
              <a:t>Matthew 25 – Foci</a:t>
            </a:r>
          </a:p>
        </p:txBody>
      </p:sp>
      <p:sp>
        <p:nvSpPr>
          <p:cNvPr id="3" name="Content Placeholder 2">
            <a:extLst>
              <a:ext uri="{FF2B5EF4-FFF2-40B4-BE49-F238E27FC236}">
                <a16:creationId xmlns:a16="http://schemas.microsoft.com/office/drawing/2014/main" id="{68B8C5D8-692C-439F-ABAB-6DBD3CB7AAEA}"/>
              </a:ext>
            </a:extLst>
          </p:cNvPr>
          <p:cNvSpPr>
            <a:spLocks noGrp="1"/>
          </p:cNvSpPr>
          <p:nvPr>
            <p:ph idx="4294967295"/>
          </p:nvPr>
        </p:nvSpPr>
        <p:spPr>
          <a:xfrm>
            <a:off x="3883025" y="2285999"/>
            <a:ext cx="8308975" cy="3890963"/>
          </a:xfrm>
          <a:prstGeom prst="rect">
            <a:avLst/>
          </a:prstGeom>
        </p:spPr>
        <p:txBody>
          <a:bodyPr/>
          <a:lstStyle/>
          <a:p>
            <a:pPr marL="457200" lvl="1" indent="0">
              <a:spcBef>
                <a:spcPts val="1800"/>
              </a:spcBef>
              <a:buNone/>
            </a:pPr>
            <a:r>
              <a:rPr lang="en-US" sz="4800" b="1" dirty="0">
                <a:latin typeface="+mj-lt"/>
                <a:hlinkClick r:id="rId3"/>
              </a:rPr>
              <a:t>Eradicating Systemic Poverty</a:t>
            </a:r>
            <a:endParaRPr lang="en-US" sz="4800" b="1" dirty="0">
              <a:latin typeface="+mj-lt"/>
            </a:endParaRPr>
          </a:p>
          <a:p>
            <a:endParaRPr lang="en-US" sz="4800" b="1" dirty="0">
              <a:latin typeface="Calibri Light" panose="020F0302020204030204" pitchFamily="34" charset="0"/>
              <a:cs typeface="Calibri Light" panose="020F0302020204030204" pitchFamily="34" charset="0"/>
            </a:endParaRPr>
          </a:p>
          <a:p>
            <a:pPr marL="0" indent="0">
              <a:buNone/>
            </a:pPr>
            <a:endParaRPr lang="en-US" b="1" dirty="0"/>
          </a:p>
          <a:p>
            <a:endParaRPr lang="en-US" b="1" dirty="0"/>
          </a:p>
        </p:txBody>
      </p:sp>
    </p:spTree>
    <p:extLst>
      <p:ext uri="{BB962C8B-B14F-4D97-AF65-F5344CB8AC3E}">
        <p14:creationId xmlns:p14="http://schemas.microsoft.com/office/powerpoint/2010/main" val="2079575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14ED-A2CC-432D-865A-E90E30B9D8E1}"/>
              </a:ext>
            </a:extLst>
          </p:cNvPr>
          <p:cNvSpPr>
            <a:spLocks noGrp="1"/>
          </p:cNvSpPr>
          <p:nvPr>
            <p:ph type="title"/>
          </p:nvPr>
        </p:nvSpPr>
        <p:spPr>
          <a:xfrm>
            <a:off x="838200" y="681037"/>
            <a:ext cx="10515600" cy="1009651"/>
          </a:xfrm>
        </p:spPr>
        <p:txBody>
          <a:bodyPr>
            <a:normAutofit/>
          </a:bodyPr>
          <a:lstStyle/>
          <a:p>
            <a:r>
              <a:rPr lang="en-US" sz="4500" b="1" dirty="0">
                <a:solidFill>
                  <a:prstClr val="white"/>
                </a:solidFill>
                <a:latin typeface="Bahnschrift SemiLight Condensed" panose="020B0502040204020203" pitchFamily="34" charset="0"/>
                <a:ea typeface="+mn-ea"/>
                <a:cs typeface="Calibri" panose="020F0502020204030204" pitchFamily="34" charset="0"/>
              </a:rPr>
              <a:t>Systemic Poverty</a:t>
            </a:r>
          </a:p>
        </p:txBody>
      </p:sp>
      <p:sp>
        <p:nvSpPr>
          <p:cNvPr id="3" name="Content Placeholder 2">
            <a:extLst>
              <a:ext uri="{FF2B5EF4-FFF2-40B4-BE49-F238E27FC236}">
                <a16:creationId xmlns:a16="http://schemas.microsoft.com/office/drawing/2014/main" id="{F8CCBBE4-B063-4799-B6CD-F85F76A0F279}"/>
              </a:ext>
            </a:extLst>
          </p:cNvPr>
          <p:cNvSpPr>
            <a:spLocks noGrp="1"/>
          </p:cNvSpPr>
          <p:nvPr>
            <p:ph idx="1"/>
          </p:nvPr>
        </p:nvSpPr>
        <p:spPr>
          <a:xfrm>
            <a:off x="3352800" y="1486260"/>
            <a:ext cx="8001000" cy="4906948"/>
          </a:xfrm>
        </p:spPr>
        <p:txBody>
          <a:bodyPr/>
          <a:lstStyle/>
          <a:p>
            <a:pPr marL="0" indent="0" algn="ctr">
              <a:buNone/>
            </a:pPr>
            <a:endParaRPr lang="en-US" dirty="0"/>
          </a:p>
          <a:p>
            <a:pPr marL="0" indent="0" algn="ctr">
              <a:buNone/>
            </a:pPr>
            <a:r>
              <a:rPr lang="en-US" sz="5400" dirty="0">
                <a:latin typeface="+mj-lt"/>
              </a:rPr>
              <a:t>The Economic Exploitation of People who are Impoverished  through Laws, Policies, Practices &amp; Systems that Perpetuate an Impoverished </a:t>
            </a:r>
            <a:r>
              <a:rPr lang="en-US" sz="4800" dirty="0">
                <a:latin typeface="+mj-lt"/>
              </a:rPr>
              <a:t>Status</a:t>
            </a:r>
            <a:endParaRPr lang="en-US" sz="4000" dirty="0">
              <a:latin typeface="+mj-lt"/>
            </a:endParaRPr>
          </a:p>
        </p:txBody>
      </p:sp>
    </p:spTree>
    <p:extLst>
      <p:ext uri="{BB962C8B-B14F-4D97-AF65-F5344CB8AC3E}">
        <p14:creationId xmlns:p14="http://schemas.microsoft.com/office/powerpoint/2010/main" val="278091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677741EE-7DCA-40E3-991F-4471E0297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170799" y="76200"/>
            <a:ext cx="7659001" cy="65703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4731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EDE4-C303-4757-98B8-652455684DF1}"/>
              </a:ext>
            </a:extLst>
          </p:cNvPr>
          <p:cNvSpPr>
            <a:spLocks noGrp="1"/>
          </p:cNvSpPr>
          <p:nvPr>
            <p:ph type="title"/>
          </p:nvPr>
        </p:nvSpPr>
        <p:spPr>
          <a:xfrm>
            <a:off x="838200" y="681038"/>
            <a:ext cx="10515600" cy="761264"/>
          </a:xfrm>
        </p:spPr>
        <p:txBody>
          <a:bodyPr/>
          <a:lstStyle/>
          <a:p>
            <a:r>
              <a:rPr lang="en-US">
                <a:solidFill>
                  <a:schemeClr val="bg1"/>
                </a:solidFill>
                <a:latin typeface="Bahnschrift Light SemiCondensed" panose="020B0502040204020203" pitchFamily="34" charset="0"/>
              </a:rPr>
              <a:t>Resources </a:t>
            </a:r>
            <a:endParaRPr lang="en-US" dirty="0">
              <a:solidFill>
                <a:schemeClr val="bg1"/>
              </a:solidFill>
              <a:latin typeface="Bahnschrift Light SemiCondensed" panose="020B0502040204020203" pitchFamily="34" charset="0"/>
            </a:endParaRPr>
          </a:p>
        </p:txBody>
      </p:sp>
      <p:sp>
        <p:nvSpPr>
          <p:cNvPr id="3" name="Content Placeholder 2">
            <a:extLst>
              <a:ext uri="{FF2B5EF4-FFF2-40B4-BE49-F238E27FC236}">
                <a16:creationId xmlns:a16="http://schemas.microsoft.com/office/drawing/2014/main" id="{5BB62F58-79C2-42F4-8F14-55FDE4FBAA7E}"/>
              </a:ext>
            </a:extLst>
          </p:cNvPr>
          <p:cNvSpPr>
            <a:spLocks noGrp="1"/>
          </p:cNvSpPr>
          <p:nvPr>
            <p:ph idx="1"/>
          </p:nvPr>
        </p:nvSpPr>
        <p:spPr>
          <a:xfrm>
            <a:off x="4176074" y="1825625"/>
            <a:ext cx="7177726" cy="4351338"/>
          </a:xfrm>
        </p:spPr>
        <p:txBody>
          <a:bodyPr/>
          <a:lstStyle/>
          <a:p>
            <a:pPr marL="0" indent="0">
              <a:buNone/>
            </a:pPr>
            <a:r>
              <a:rPr lang="en-US" dirty="0"/>
              <a:t>Eradicating Systemic Poverty</a:t>
            </a:r>
          </a:p>
          <a:p>
            <a:pPr marL="0" indent="0">
              <a:buNone/>
            </a:pPr>
            <a:r>
              <a:rPr lang="en-US" dirty="0">
                <a:hlinkClick r:id="rId2"/>
              </a:rPr>
              <a:t>https://www.presbyterianmission.org/ministries/compassion-peace-justice/</a:t>
            </a:r>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38161D63-1E92-4D84-8FC2-B7B282826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982" y="4278268"/>
            <a:ext cx="2012872" cy="2012872"/>
          </a:xfrm>
          <a:prstGeom prst="rect">
            <a:avLst/>
          </a:prstGeom>
        </p:spPr>
      </p:pic>
      <p:pic>
        <p:nvPicPr>
          <p:cNvPr id="10" name="Picture 9" descr="Shape, company name, arrow&#10;&#10;Description automatically generated">
            <a:extLst>
              <a:ext uri="{FF2B5EF4-FFF2-40B4-BE49-F238E27FC236}">
                <a16:creationId xmlns:a16="http://schemas.microsoft.com/office/drawing/2014/main" id="{79AD1AAA-19BE-4CA4-9E21-998796C1E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854" y="4009121"/>
            <a:ext cx="2282018" cy="2282018"/>
          </a:xfrm>
          <a:prstGeom prst="rect">
            <a:avLst/>
          </a:prstGeom>
        </p:spPr>
      </p:pic>
      <p:pic>
        <p:nvPicPr>
          <p:cNvPr id="12" name="Picture 11" descr="A picture containing text, crowd&#10;&#10;Description automatically generated">
            <a:extLst>
              <a:ext uri="{FF2B5EF4-FFF2-40B4-BE49-F238E27FC236}">
                <a16:creationId xmlns:a16="http://schemas.microsoft.com/office/drawing/2014/main" id="{43A5A6D7-642A-4F5B-8672-995D10D586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8872" y="4278268"/>
            <a:ext cx="1783234" cy="1783234"/>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CAF79EE1-7594-4EFC-BB43-5411D58337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1744" y="4278268"/>
            <a:ext cx="2442008" cy="1783234"/>
          </a:xfrm>
          <a:prstGeom prst="rect">
            <a:avLst/>
          </a:prstGeom>
        </p:spPr>
      </p:pic>
    </p:spTree>
    <p:extLst>
      <p:ext uri="{BB962C8B-B14F-4D97-AF65-F5344CB8AC3E}">
        <p14:creationId xmlns:p14="http://schemas.microsoft.com/office/powerpoint/2010/main" val="1448991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70B2-60EB-45D8-9308-E24A8AEBD502}"/>
              </a:ext>
            </a:extLst>
          </p:cNvPr>
          <p:cNvSpPr>
            <a:spLocks noGrp="1"/>
          </p:cNvSpPr>
          <p:nvPr>
            <p:ph type="title" idx="4294967295"/>
          </p:nvPr>
        </p:nvSpPr>
        <p:spPr>
          <a:xfrm>
            <a:off x="701040" y="604838"/>
            <a:ext cx="9814560" cy="785812"/>
          </a:xfrm>
          <a:prstGeom prst="rect">
            <a:avLst/>
          </a:prstGeom>
          <a:noFill/>
        </p:spPr>
        <p:txBody>
          <a:bodyPr wrap="square" rtlCol="0">
            <a:spAutoFit/>
          </a:bodyPr>
          <a:lstStyle/>
          <a:p>
            <a:pPr eaLnBrk="0" hangingPunct="0">
              <a:lnSpc>
                <a:spcPct val="100000"/>
              </a:lnSpc>
            </a:pPr>
            <a:r>
              <a:rPr lang="en-US" sz="4500" b="1" dirty="0">
                <a:solidFill>
                  <a:prstClr val="white"/>
                </a:solidFill>
                <a:latin typeface="Calibri" panose="020F0502020204030204" pitchFamily="34" charset="0"/>
                <a:ea typeface="+mn-ea"/>
                <a:cs typeface="Calibri" panose="020F0502020204030204" pitchFamily="34" charset="0"/>
              </a:rPr>
              <a:t>Matthew 25 – Foci</a:t>
            </a:r>
          </a:p>
        </p:txBody>
      </p:sp>
      <p:sp>
        <p:nvSpPr>
          <p:cNvPr id="3" name="Content Placeholder 2">
            <a:extLst>
              <a:ext uri="{FF2B5EF4-FFF2-40B4-BE49-F238E27FC236}">
                <a16:creationId xmlns:a16="http://schemas.microsoft.com/office/drawing/2014/main" id="{68B8C5D8-692C-439F-ABAB-6DBD3CB7AAEA}"/>
              </a:ext>
            </a:extLst>
          </p:cNvPr>
          <p:cNvSpPr>
            <a:spLocks noGrp="1"/>
          </p:cNvSpPr>
          <p:nvPr>
            <p:ph idx="4294967295"/>
          </p:nvPr>
        </p:nvSpPr>
        <p:spPr>
          <a:xfrm>
            <a:off x="3883025" y="2285999"/>
            <a:ext cx="8308975" cy="3890963"/>
          </a:xfrm>
          <a:prstGeom prst="rect">
            <a:avLst/>
          </a:prstGeom>
        </p:spPr>
        <p:txBody>
          <a:bodyPr/>
          <a:lstStyle/>
          <a:p>
            <a:pPr marL="457200" lvl="1" indent="0">
              <a:spcBef>
                <a:spcPts val="1800"/>
              </a:spcBef>
              <a:buNone/>
            </a:pPr>
            <a:r>
              <a:rPr lang="en-US" sz="3200" b="1" dirty="0">
                <a:latin typeface="Bahnschrift Light SemiCondensed" panose="020B0502040204020203" pitchFamily="34" charset="0"/>
              </a:rPr>
              <a:t>Used as lenses on how we view our ministry:</a:t>
            </a:r>
          </a:p>
          <a:p>
            <a:pPr marL="457200" lvl="1" indent="0">
              <a:spcBef>
                <a:spcPts val="1800"/>
              </a:spcBef>
              <a:buNone/>
            </a:pPr>
            <a:r>
              <a:rPr lang="en-US" sz="3200" b="1" dirty="0">
                <a:latin typeface="Bahnschrift Light SemiCondensed" panose="020B0502040204020203" pitchFamily="34" charset="0"/>
              </a:rPr>
              <a:t>How does the work of </a:t>
            </a:r>
            <a:r>
              <a:rPr lang="en-US" sz="3200" b="1" i="1" u="sng" dirty="0">
                <a:solidFill>
                  <a:srgbClr val="FF0000"/>
                </a:solidFill>
                <a:latin typeface="Bahnschrift Light SemiCondensed" panose="020B0502040204020203" pitchFamily="34" charset="0"/>
              </a:rPr>
              <a:t>World Mission </a:t>
            </a:r>
            <a:r>
              <a:rPr lang="en-US" sz="3200" b="1" dirty="0">
                <a:latin typeface="Bahnschrift Light SemiCondensed" panose="020B0502040204020203" pitchFamily="34" charset="0"/>
              </a:rPr>
              <a:t>help to Build Congregational Vitality?</a:t>
            </a:r>
          </a:p>
          <a:p>
            <a:pPr marL="457200" lvl="1" indent="0">
              <a:spcBef>
                <a:spcPts val="1800"/>
              </a:spcBef>
              <a:buNone/>
            </a:pPr>
            <a:r>
              <a:rPr lang="en-US" sz="3200" b="1" dirty="0">
                <a:latin typeface="Bahnschrift Light SemiCondensed" panose="020B0502040204020203" pitchFamily="34" charset="0"/>
              </a:rPr>
              <a:t>Can </a:t>
            </a:r>
            <a:r>
              <a:rPr lang="en-US" sz="3200" b="1" i="1" u="sng" dirty="0">
                <a:solidFill>
                  <a:srgbClr val="FF0000"/>
                </a:solidFill>
                <a:latin typeface="Bahnschrift Light SemiCondensed" panose="020B0502040204020203" pitchFamily="34" charset="0"/>
              </a:rPr>
              <a:t>Presbyterian Disaster Assistance </a:t>
            </a:r>
            <a:r>
              <a:rPr lang="en-US" sz="3200" b="1" dirty="0">
                <a:latin typeface="Bahnschrift Light SemiCondensed" panose="020B0502040204020203" pitchFamily="34" charset="0"/>
              </a:rPr>
              <a:t>help in Dismantling Structural Racism?</a:t>
            </a:r>
          </a:p>
          <a:p>
            <a:pPr marL="457200" lvl="1" indent="0">
              <a:spcBef>
                <a:spcPts val="1800"/>
              </a:spcBef>
              <a:buNone/>
            </a:pPr>
            <a:r>
              <a:rPr lang="en-US" sz="3200" b="1" dirty="0">
                <a:latin typeface="Bahnschrift Light SemiCondensed" panose="020B0502040204020203" pitchFamily="34" charset="0"/>
              </a:rPr>
              <a:t>What can </a:t>
            </a:r>
            <a:r>
              <a:rPr lang="en-US" sz="3200" b="1" i="1" u="sng" dirty="0">
                <a:solidFill>
                  <a:srgbClr val="FF0000"/>
                </a:solidFill>
                <a:latin typeface="Bahnschrift Light SemiCondensed" panose="020B0502040204020203" pitchFamily="34" charset="0"/>
              </a:rPr>
              <a:t>Peaks Presbytery </a:t>
            </a:r>
            <a:r>
              <a:rPr lang="en-US" sz="3200" b="1" dirty="0">
                <a:latin typeface="Bahnschrift Light SemiCondensed" panose="020B0502040204020203" pitchFamily="34" charset="0"/>
              </a:rPr>
              <a:t>do to Eradicate Systemic Poverty?</a:t>
            </a:r>
          </a:p>
          <a:p>
            <a:endParaRPr lang="en-US" sz="4800" b="1" dirty="0">
              <a:latin typeface="Calibri Light" panose="020F0302020204030204" pitchFamily="34" charset="0"/>
              <a:cs typeface="Calibri Light" panose="020F0302020204030204" pitchFamily="34" charset="0"/>
            </a:endParaRPr>
          </a:p>
          <a:p>
            <a:pPr marL="0" indent="0">
              <a:buNone/>
            </a:pPr>
            <a:endParaRPr lang="en-US" b="1" dirty="0"/>
          </a:p>
          <a:p>
            <a:endParaRPr lang="en-US" b="1" dirty="0"/>
          </a:p>
        </p:txBody>
      </p:sp>
    </p:spTree>
    <p:extLst>
      <p:ext uri="{BB962C8B-B14F-4D97-AF65-F5344CB8AC3E}">
        <p14:creationId xmlns:p14="http://schemas.microsoft.com/office/powerpoint/2010/main" val="1063859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D07062-B52C-4822-8634-27D80FFF2D48}"/>
              </a:ext>
            </a:extLst>
          </p:cNvPr>
          <p:cNvSpPr>
            <a:spLocks noGrp="1"/>
          </p:cNvSpPr>
          <p:nvPr>
            <p:ph idx="4294967295"/>
          </p:nvPr>
        </p:nvSpPr>
        <p:spPr>
          <a:xfrm>
            <a:off x="3703320" y="2069465"/>
            <a:ext cx="8126730" cy="3832225"/>
          </a:xfrm>
          <a:prstGeom prst="rect">
            <a:avLst/>
          </a:prstGeom>
        </p:spPr>
        <p:txBody>
          <a:bodyPr>
            <a:normAutofit/>
          </a:bodyPr>
          <a:lstStyle/>
          <a:p>
            <a:pPr marL="457200" indent="-457200">
              <a:spcBef>
                <a:spcPts val="1800"/>
              </a:spcBef>
            </a:pPr>
            <a:r>
              <a:rPr lang="en-US" sz="4000" b="1" dirty="0">
                <a:latin typeface="Bahnschrift Light SemiCondensed" panose="020B0502040204020203" pitchFamily="34" charset="0"/>
              </a:rPr>
              <a:t>Connect</a:t>
            </a:r>
            <a:r>
              <a:rPr lang="en-US" sz="4000" dirty="0">
                <a:latin typeface="Bahnschrift Light SemiCondensed" panose="020B0502040204020203" pitchFamily="34" charset="0"/>
              </a:rPr>
              <a:t> and unite the PC(USA)</a:t>
            </a:r>
          </a:p>
          <a:p>
            <a:pPr marL="457200" indent="-457200">
              <a:spcBef>
                <a:spcPts val="1800"/>
              </a:spcBef>
            </a:pPr>
            <a:r>
              <a:rPr lang="en-US" sz="4000" b="1" dirty="0">
                <a:latin typeface="Bahnschrift Light SemiCondensed" panose="020B0502040204020203" pitchFamily="34" charset="0"/>
              </a:rPr>
              <a:t>Celebrate</a:t>
            </a:r>
            <a:r>
              <a:rPr lang="en-US" sz="4000" dirty="0">
                <a:latin typeface="Bahnschrift Light SemiCondensed" panose="020B0502040204020203" pitchFamily="34" charset="0"/>
                <a:cs typeface="Calibri Light" panose="020F0302020204030204" pitchFamily="34" charset="0"/>
              </a:rPr>
              <a:t> and call forth</a:t>
            </a:r>
          </a:p>
          <a:p>
            <a:pPr marL="457200" indent="-457200">
              <a:spcBef>
                <a:spcPts val="1800"/>
              </a:spcBef>
            </a:pPr>
            <a:r>
              <a:rPr lang="en-US" sz="4000" b="1" dirty="0">
                <a:latin typeface="Bahnschrift Light SemiCondensed" panose="020B0502040204020203" pitchFamily="34" charset="0"/>
              </a:rPr>
              <a:t>Clarify</a:t>
            </a:r>
            <a:r>
              <a:rPr lang="en-US" sz="4000" dirty="0">
                <a:latin typeface="Bahnschrift Light SemiCondensed" panose="020B0502040204020203" pitchFamily="34" charset="0"/>
                <a:cs typeface="Calibri Light" panose="020F0302020204030204" pitchFamily="34" charset="0"/>
              </a:rPr>
              <a:t> the self-understanding of Christians in the PC(USA)</a:t>
            </a:r>
            <a:endParaRPr lang="en-US" sz="4000" dirty="0">
              <a:latin typeface="Bahnschrift Light SemiCondensed" panose="020B0502040204020203" pitchFamily="34" charset="0"/>
            </a:endParaRPr>
          </a:p>
        </p:txBody>
      </p:sp>
      <p:sp>
        <p:nvSpPr>
          <p:cNvPr id="2" name="TextBox 1">
            <a:extLst>
              <a:ext uri="{FF2B5EF4-FFF2-40B4-BE49-F238E27FC236}">
                <a16:creationId xmlns:a16="http://schemas.microsoft.com/office/drawing/2014/main" id="{7E48D545-8541-4481-97F4-6A90C9A00EE2}"/>
              </a:ext>
            </a:extLst>
          </p:cNvPr>
          <p:cNvSpPr txBox="1"/>
          <p:nvPr/>
        </p:nvSpPr>
        <p:spPr>
          <a:xfrm>
            <a:off x="613066" y="623470"/>
            <a:ext cx="10115550" cy="7848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Bahnschrift Light SemiCondensed" panose="020B0502040204020203" pitchFamily="34" charset="0"/>
                <a:cs typeface="Calibri" panose="020F0502020204030204" pitchFamily="34" charset="0"/>
              </a:rPr>
              <a:t>Matthew 25 - Purpose  </a:t>
            </a:r>
          </a:p>
        </p:txBody>
      </p:sp>
    </p:spTree>
    <p:extLst>
      <p:ext uri="{BB962C8B-B14F-4D97-AF65-F5344CB8AC3E}">
        <p14:creationId xmlns:p14="http://schemas.microsoft.com/office/powerpoint/2010/main" val="3483106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D8BE-8017-447D-A34E-727D37345F87}"/>
              </a:ext>
            </a:extLst>
          </p:cNvPr>
          <p:cNvSpPr>
            <a:spLocks noGrp="1"/>
          </p:cNvSpPr>
          <p:nvPr>
            <p:ph type="title"/>
          </p:nvPr>
        </p:nvSpPr>
        <p:spPr>
          <a:xfrm>
            <a:off x="253042" y="666047"/>
            <a:ext cx="11938958" cy="1024641"/>
          </a:xfrm>
        </p:spPr>
        <p:txBody>
          <a:bodyPr>
            <a:normAutofit/>
          </a:bodyPr>
          <a:lstStyle/>
          <a:p>
            <a:r>
              <a:rPr lang="en-US" sz="5000" b="1" dirty="0">
                <a:solidFill>
                  <a:prstClr val="white"/>
                </a:solidFill>
                <a:latin typeface="Bahnschrift Light SemiCondensed" panose="020B0502040204020203" pitchFamily="34" charset="0"/>
                <a:ea typeface="+mn-ea"/>
                <a:cs typeface="Calibri" panose="020F0502020204030204" pitchFamily="34" charset="0"/>
              </a:rPr>
              <a:t>Why Statement</a:t>
            </a:r>
          </a:p>
        </p:txBody>
      </p:sp>
      <p:sp>
        <p:nvSpPr>
          <p:cNvPr id="3" name="Content Placeholder 2">
            <a:extLst>
              <a:ext uri="{FF2B5EF4-FFF2-40B4-BE49-F238E27FC236}">
                <a16:creationId xmlns:a16="http://schemas.microsoft.com/office/drawing/2014/main" id="{00BAD2BD-C2BC-4F43-BCF3-6A5D2A06B217}"/>
              </a:ext>
            </a:extLst>
          </p:cNvPr>
          <p:cNvSpPr>
            <a:spLocks noGrp="1"/>
          </p:cNvSpPr>
          <p:nvPr>
            <p:ph idx="1"/>
          </p:nvPr>
        </p:nvSpPr>
        <p:spPr>
          <a:xfrm>
            <a:off x="3799840" y="2093843"/>
            <a:ext cx="7823200" cy="4098110"/>
          </a:xfrm>
        </p:spPr>
        <p:txBody>
          <a:bodyPr>
            <a:normAutofit/>
          </a:bodyPr>
          <a:lstStyle/>
          <a:p>
            <a:pPr marL="0" indent="0" algn="ctr">
              <a:lnSpc>
                <a:spcPct val="100000"/>
              </a:lnSpc>
              <a:spcBef>
                <a:spcPts val="0"/>
              </a:spcBef>
              <a:buNone/>
              <a:defRPr/>
            </a:pPr>
            <a:r>
              <a:rPr lang="en-US" sz="4400" b="1" dirty="0">
                <a:latin typeface="Bahnschrift Light SemiCondensed" panose="020B0502040204020203" pitchFamily="34" charset="0"/>
                <a:cs typeface="Calibri" panose="020F0502020204030204" pitchFamily="34" charset="0"/>
              </a:rPr>
              <a:t>“We believe God calls us to act boldly and compassionately so that faith comes alive and the world wakes up to new possibilities.”</a:t>
            </a:r>
          </a:p>
        </p:txBody>
      </p:sp>
    </p:spTree>
    <p:extLst>
      <p:ext uri="{BB962C8B-B14F-4D97-AF65-F5344CB8AC3E}">
        <p14:creationId xmlns:p14="http://schemas.microsoft.com/office/powerpoint/2010/main" val="1882867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C31DE7-F531-4E2A-BAE5-B0840B6692F0}"/>
              </a:ext>
            </a:extLst>
          </p:cNvPr>
          <p:cNvSpPr/>
          <p:nvPr/>
        </p:nvSpPr>
        <p:spPr>
          <a:xfrm>
            <a:off x="4184374" y="2216426"/>
            <a:ext cx="6788426" cy="3046988"/>
          </a:xfrm>
          <a:prstGeom prst="rect">
            <a:avLst/>
          </a:prstGeom>
        </p:spPr>
        <p:txBody>
          <a:bodyPr wrap="square">
            <a:spAutoFit/>
          </a:bodyPr>
          <a:lstStyle/>
          <a:p>
            <a:pPr algn="ctr"/>
            <a:r>
              <a:rPr lang="en-US" sz="4800" b="1" dirty="0">
                <a:latin typeface="Bahnschrift Light SemiCondensed" panose="020B0502040204020203" pitchFamily="34" charset="0"/>
              </a:rPr>
              <a:t>We invite you to join us</a:t>
            </a:r>
          </a:p>
          <a:p>
            <a:pPr algn="ctr"/>
            <a:r>
              <a:rPr lang="en-US" sz="4800" b="1" dirty="0">
                <a:latin typeface="Bahnschrift Light SemiCondensed" panose="020B0502040204020203" pitchFamily="34" charset="0"/>
              </a:rPr>
              <a:t>on this journey by choosing to become a</a:t>
            </a:r>
          </a:p>
          <a:p>
            <a:pPr algn="ctr"/>
            <a:r>
              <a:rPr lang="en-US" sz="4800" b="1" dirty="0">
                <a:latin typeface="Bahnschrift Light SemiCondensed" panose="020B0502040204020203" pitchFamily="34" charset="0"/>
              </a:rPr>
              <a:t>Matthew 25 church.</a:t>
            </a:r>
            <a:endParaRPr lang="en-US" sz="4800" dirty="0">
              <a:latin typeface="Bahnschrift Light SemiCondensed" panose="020B0502040204020203" pitchFamily="34" charset="0"/>
            </a:endParaRPr>
          </a:p>
        </p:txBody>
      </p:sp>
      <p:sp>
        <p:nvSpPr>
          <p:cNvPr id="5" name="Title 1">
            <a:extLst>
              <a:ext uri="{FF2B5EF4-FFF2-40B4-BE49-F238E27FC236}">
                <a16:creationId xmlns:a16="http://schemas.microsoft.com/office/drawing/2014/main" id="{212E2AB4-BBCF-451D-A2FB-A4C36E39E803}"/>
              </a:ext>
            </a:extLst>
          </p:cNvPr>
          <p:cNvSpPr>
            <a:spLocks noGrp="1"/>
          </p:cNvSpPr>
          <p:nvPr>
            <p:ph type="title"/>
          </p:nvPr>
        </p:nvSpPr>
        <p:spPr>
          <a:xfrm>
            <a:off x="728869" y="681037"/>
            <a:ext cx="11220675" cy="763450"/>
          </a:xfrm>
        </p:spPr>
        <p:txBody>
          <a:bodyPr/>
          <a:lstStyle/>
          <a:p>
            <a:r>
              <a:rPr lang="en-US" sz="4500" b="1" dirty="0">
                <a:solidFill>
                  <a:prstClr val="white"/>
                </a:solidFill>
                <a:latin typeface="Bahnschrift Light SemiCondensed" panose="020B0502040204020203" pitchFamily="34" charset="0"/>
                <a:ea typeface="+mn-ea"/>
                <a:cs typeface="Calibri" panose="020F0502020204030204" pitchFamily="34" charset="0"/>
              </a:rPr>
              <a:t>The Invitation</a:t>
            </a:r>
          </a:p>
        </p:txBody>
      </p:sp>
    </p:spTree>
    <p:extLst>
      <p:ext uri="{BB962C8B-B14F-4D97-AF65-F5344CB8AC3E}">
        <p14:creationId xmlns:p14="http://schemas.microsoft.com/office/powerpoint/2010/main" val="493815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9BD1CB-2411-0946-ADC8-7D534687455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3334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25300A4-9978-4414-8030-FEA5BA7080E9}"/>
              </a:ext>
            </a:extLst>
          </p:cNvPr>
          <p:cNvGraphicFramePr>
            <a:graphicFrameLocks noChangeAspect="1"/>
          </p:cNvGraphicFramePr>
          <p:nvPr>
            <p:extLst>
              <p:ext uri="{D42A27DB-BD31-4B8C-83A1-F6EECF244321}">
                <p14:modId xmlns:p14="http://schemas.microsoft.com/office/powerpoint/2010/main" val="2324565196"/>
              </p:ext>
            </p:extLst>
          </p:nvPr>
        </p:nvGraphicFramePr>
        <p:xfrm>
          <a:off x="1470582" y="-112940"/>
          <a:ext cx="8929445" cy="6900239"/>
        </p:xfrm>
        <a:graphic>
          <a:graphicData uri="http://schemas.openxmlformats.org/presentationml/2006/ole">
            <mc:AlternateContent xmlns:mc="http://schemas.openxmlformats.org/markup-compatibility/2006">
              <mc:Choice xmlns:v="urn:schemas-microsoft-com:vml" Requires="v">
                <p:oleObj name="Acrobat Document" r:id="rId2" imgW="6034922" imgH="4663440" progId="AcroExch.Document.DC">
                  <p:embed/>
                </p:oleObj>
              </mc:Choice>
              <mc:Fallback>
                <p:oleObj name="Acrobat Document" r:id="rId2" imgW="6034922" imgH="4663440" progId="AcroExch.Document.DC">
                  <p:embed/>
                  <p:pic>
                    <p:nvPicPr>
                      <p:cNvPr id="0" name=""/>
                      <p:cNvPicPr/>
                      <p:nvPr/>
                    </p:nvPicPr>
                    <p:blipFill>
                      <a:blip r:embed="rId3"/>
                      <a:stretch>
                        <a:fillRect/>
                      </a:stretch>
                    </p:blipFill>
                    <p:spPr>
                      <a:xfrm>
                        <a:off x="1470582" y="-112940"/>
                        <a:ext cx="8929445" cy="6900239"/>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9532C204-0DC7-40CC-A3F7-94E5CEC7310B}"/>
              </a:ext>
            </a:extLst>
          </p:cNvPr>
          <p:cNvPicPr>
            <a:picLocks noChangeAspect="1"/>
          </p:cNvPicPr>
          <p:nvPr/>
        </p:nvPicPr>
        <p:blipFill>
          <a:blip r:embed="rId4"/>
          <a:stretch>
            <a:fillRect/>
          </a:stretch>
        </p:blipFill>
        <p:spPr>
          <a:xfrm>
            <a:off x="5748759" y="2902352"/>
            <a:ext cx="694481" cy="1053296"/>
          </a:xfrm>
          <a:prstGeom prst="rect">
            <a:avLst/>
          </a:prstGeom>
        </p:spPr>
      </p:pic>
    </p:spTree>
    <p:extLst>
      <p:ext uri="{BB962C8B-B14F-4D97-AF65-F5344CB8AC3E}">
        <p14:creationId xmlns:p14="http://schemas.microsoft.com/office/powerpoint/2010/main" val="94425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193661-E780-4495-A6A4-9CA9AAEA85FC}"/>
              </a:ext>
            </a:extLst>
          </p:cNvPr>
          <p:cNvPicPr>
            <a:picLocks noChangeAspect="1"/>
          </p:cNvPicPr>
          <p:nvPr/>
        </p:nvPicPr>
        <p:blipFill>
          <a:blip r:embed="rId2"/>
          <a:stretch>
            <a:fillRect/>
          </a:stretch>
        </p:blipFill>
        <p:spPr>
          <a:xfrm>
            <a:off x="2136483" y="250048"/>
            <a:ext cx="4223725" cy="6071605"/>
          </a:xfrm>
          <a:prstGeom prst="rect">
            <a:avLst/>
          </a:prstGeom>
        </p:spPr>
      </p:pic>
      <p:pic>
        <p:nvPicPr>
          <p:cNvPr id="7" name="Picture 6">
            <a:extLst>
              <a:ext uri="{FF2B5EF4-FFF2-40B4-BE49-F238E27FC236}">
                <a16:creationId xmlns:a16="http://schemas.microsoft.com/office/drawing/2014/main" id="{B25021D2-D198-4286-A469-4FE267427950}"/>
              </a:ext>
            </a:extLst>
          </p:cNvPr>
          <p:cNvPicPr>
            <a:picLocks noChangeAspect="1"/>
          </p:cNvPicPr>
          <p:nvPr/>
        </p:nvPicPr>
        <p:blipFill>
          <a:blip r:embed="rId3"/>
          <a:stretch>
            <a:fillRect/>
          </a:stretch>
        </p:blipFill>
        <p:spPr>
          <a:xfrm>
            <a:off x="6801816" y="4457923"/>
            <a:ext cx="5092861" cy="1788289"/>
          </a:xfrm>
          <a:prstGeom prst="rect">
            <a:avLst/>
          </a:prstGeom>
        </p:spPr>
      </p:pic>
    </p:spTree>
    <p:extLst>
      <p:ext uri="{BB962C8B-B14F-4D97-AF65-F5344CB8AC3E}">
        <p14:creationId xmlns:p14="http://schemas.microsoft.com/office/powerpoint/2010/main" val="794517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4812E-C46B-45A5-A173-EC7D8017326F}"/>
              </a:ext>
            </a:extLst>
          </p:cNvPr>
          <p:cNvSpPr>
            <a:spLocks noGrp="1"/>
          </p:cNvSpPr>
          <p:nvPr>
            <p:ph type="title"/>
          </p:nvPr>
        </p:nvSpPr>
        <p:spPr>
          <a:xfrm>
            <a:off x="838200" y="632793"/>
            <a:ext cx="10515600" cy="1134097"/>
          </a:xfrm>
        </p:spPr>
        <p:txBody>
          <a:bodyPr>
            <a:normAutofit/>
          </a:bodyPr>
          <a:lstStyle/>
          <a:p>
            <a:r>
              <a:rPr lang="en-US" sz="5000" b="1" dirty="0">
                <a:solidFill>
                  <a:prstClr val="white"/>
                </a:solidFill>
                <a:latin typeface="Bahnschrift Light SemiCondensed" panose="020B0502040204020203" pitchFamily="34" charset="0"/>
                <a:ea typeface="+mn-ea"/>
                <a:cs typeface="Calibri" panose="020F0502020204030204" pitchFamily="34" charset="0"/>
              </a:rPr>
              <a:t>Scripture Reading</a:t>
            </a:r>
          </a:p>
        </p:txBody>
      </p:sp>
      <p:sp>
        <p:nvSpPr>
          <p:cNvPr id="3" name="Content Placeholder 2">
            <a:extLst>
              <a:ext uri="{FF2B5EF4-FFF2-40B4-BE49-F238E27FC236}">
                <a16:creationId xmlns:a16="http://schemas.microsoft.com/office/drawing/2014/main" id="{60C4CF91-E2E6-4D7E-A02C-3BDCFDF6A604}"/>
              </a:ext>
            </a:extLst>
          </p:cNvPr>
          <p:cNvSpPr>
            <a:spLocks noGrp="1"/>
          </p:cNvSpPr>
          <p:nvPr>
            <p:ph idx="1"/>
          </p:nvPr>
        </p:nvSpPr>
        <p:spPr>
          <a:xfrm>
            <a:off x="2888974" y="1825625"/>
            <a:ext cx="9303026" cy="4351338"/>
          </a:xfrm>
        </p:spPr>
        <p:txBody>
          <a:bodyPr>
            <a:normAutofit/>
          </a:bodyPr>
          <a:lstStyle/>
          <a:p>
            <a:pPr marL="457200" lvl="1" indent="0" algn="ctr">
              <a:buNone/>
            </a:pPr>
            <a:endParaRPr lang="en-US" sz="4500" dirty="0"/>
          </a:p>
          <a:p>
            <a:pPr marL="457200" lvl="1" indent="0" algn="ctr">
              <a:buNone/>
            </a:pPr>
            <a:r>
              <a:rPr lang="en-US" sz="4800" b="1" dirty="0">
                <a:latin typeface="Bahnschrift Light SemiCondensed" panose="020B0502040204020203" pitchFamily="34" charset="0"/>
              </a:rPr>
              <a:t>Matthew 25:31-46 </a:t>
            </a:r>
            <a:r>
              <a:rPr lang="en-US" sz="4800" b="1" i="1" dirty="0">
                <a:latin typeface="Bahnschrift Light SemiCondensed" panose="020B0502040204020203" pitchFamily="34" charset="0"/>
              </a:rPr>
              <a:t>NRSV</a:t>
            </a:r>
          </a:p>
        </p:txBody>
      </p:sp>
    </p:spTree>
    <p:extLst>
      <p:ext uri="{BB962C8B-B14F-4D97-AF65-F5344CB8AC3E}">
        <p14:creationId xmlns:p14="http://schemas.microsoft.com/office/powerpoint/2010/main" val="2489457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5861"/>
            <a:ext cx="10515600" cy="1014827"/>
          </a:xfrm>
        </p:spPr>
        <p:txBody>
          <a:bodyPr>
            <a:normAutofit/>
          </a:bodyPr>
          <a:lstStyle/>
          <a:p>
            <a:r>
              <a:rPr lang="en-US" sz="5000" b="1" dirty="0">
                <a:solidFill>
                  <a:prstClr val="white"/>
                </a:solidFill>
                <a:latin typeface="Bahnschrift Light SemiCondensed" panose="020B0502040204020203" pitchFamily="34" charset="0"/>
                <a:ea typeface="+mn-ea"/>
                <a:cs typeface="Calibri" panose="020F0502020204030204" pitchFamily="34" charset="0"/>
              </a:rPr>
              <a:t>Matthew 25:31-46 NRSV</a:t>
            </a:r>
          </a:p>
        </p:txBody>
      </p:sp>
      <p:sp>
        <p:nvSpPr>
          <p:cNvPr id="3" name="Content Placeholder 2"/>
          <p:cNvSpPr>
            <a:spLocks noGrp="1"/>
          </p:cNvSpPr>
          <p:nvPr>
            <p:ph idx="1"/>
          </p:nvPr>
        </p:nvSpPr>
        <p:spPr>
          <a:xfrm>
            <a:off x="3508743" y="2068643"/>
            <a:ext cx="8298943" cy="4002373"/>
          </a:xfrm>
        </p:spPr>
        <p:txBody>
          <a:bodyPr>
            <a:normAutofit/>
          </a:bodyPr>
          <a:lstStyle/>
          <a:p>
            <a:pPr marL="0" indent="0">
              <a:lnSpc>
                <a:spcPct val="100000"/>
              </a:lnSpc>
              <a:buNone/>
            </a:pPr>
            <a:r>
              <a:rPr lang="en-US" sz="3200" b="1" dirty="0">
                <a:latin typeface="Bahnschrift Light SemiCondensed" panose="020B0502040204020203" pitchFamily="34" charset="0"/>
              </a:rPr>
              <a:t>31</a:t>
            </a:r>
            <a:r>
              <a:rPr lang="en-US" sz="3200" dirty="0">
                <a:latin typeface="Bahnschrift Light SemiCondensed" panose="020B0502040204020203" pitchFamily="34" charset="0"/>
              </a:rPr>
              <a:t> “When the Son of Man comes in his glory, and all the angels with him, then he will sit on the throne of his glory. </a:t>
            </a:r>
            <a:r>
              <a:rPr lang="en-US" sz="3200" b="1" dirty="0">
                <a:latin typeface="Bahnschrift Light SemiCondensed" panose="020B0502040204020203" pitchFamily="34" charset="0"/>
              </a:rPr>
              <a:t>32</a:t>
            </a:r>
            <a:r>
              <a:rPr lang="en-US" sz="3200" dirty="0">
                <a:latin typeface="Bahnschrift Light SemiCondensed" panose="020B0502040204020203" pitchFamily="34" charset="0"/>
              </a:rPr>
              <a:t> All the nations will be gathered before him, and he will separate people one from another as a shepherd separates the sheep from the goats, </a:t>
            </a:r>
            <a:r>
              <a:rPr lang="en-US" sz="3200" b="1" dirty="0">
                <a:latin typeface="Bahnschrift Light SemiCondensed" panose="020B0502040204020203" pitchFamily="34" charset="0"/>
              </a:rPr>
              <a:t>33</a:t>
            </a:r>
            <a:r>
              <a:rPr lang="en-US" sz="3200" dirty="0">
                <a:latin typeface="Bahnschrift Light SemiCondensed" panose="020B0502040204020203" pitchFamily="34" charset="0"/>
              </a:rPr>
              <a:t> and he will put the sheep at his right hand and the goats at the left. </a:t>
            </a:r>
          </a:p>
        </p:txBody>
      </p:sp>
    </p:spTree>
    <p:extLst>
      <p:ext uri="{BB962C8B-B14F-4D97-AF65-F5344CB8AC3E}">
        <p14:creationId xmlns:p14="http://schemas.microsoft.com/office/powerpoint/2010/main" val="156860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2365"/>
            <a:ext cx="10515600" cy="988323"/>
          </a:xfrm>
        </p:spPr>
        <p:txBody>
          <a:bodyPr>
            <a:normAutofit/>
          </a:bodyPr>
          <a:lstStyle/>
          <a:p>
            <a:r>
              <a:rPr lang="en-US" sz="5000" b="1" dirty="0">
                <a:solidFill>
                  <a:prstClr val="white"/>
                </a:solidFill>
                <a:latin typeface="Bahnschrift Light SemiCondensed" panose="020B0502040204020203" pitchFamily="34" charset="0"/>
                <a:ea typeface="+mn-ea"/>
                <a:cs typeface="Calibri" panose="020F0502020204030204" pitchFamily="34" charset="0"/>
              </a:rPr>
              <a:t>Matthew 25:31-46</a:t>
            </a:r>
          </a:p>
        </p:txBody>
      </p:sp>
      <p:sp>
        <p:nvSpPr>
          <p:cNvPr id="3" name="Content Placeholder 2"/>
          <p:cNvSpPr>
            <a:spLocks noGrp="1"/>
          </p:cNvSpPr>
          <p:nvPr>
            <p:ph idx="1"/>
          </p:nvPr>
        </p:nvSpPr>
        <p:spPr>
          <a:xfrm>
            <a:off x="3538329" y="1918741"/>
            <a:ext cx="8256105" cy="4511471"/>
          </a:xfrm>
        </p:spPr>
        <p:txBody>
          <a:bodyPr>
            <a:normAutofit/>
          </a:bodyPr>
          <a:lstStyle/>
          <a:p>
            <a:pPr marL="0" indent="0">
              <a:lnSpc>
                <a:spcPct val="100000"/>
              </a:lnSpc>
              <a:buNone/>
            </a:pPr>
            <a:r>
              <a:rPr lang="en-US" sz="3200" b="1" dirty="0">
                <a:latin typeface="Bahnschrift Light SemiCondensed" panose="020B0502040204020203" pitchFamily="34" charset="0"/>
              </a:rPr>
              <a:t>34 </a:t>
            </a:r>
            <a:r>
              <a:rPr lang="en-US" sz="3200" dirty="0">
                <a:latin typeface="Bahnschrift Light SemiCondensed" panose="020B0502040204020203" pitchFamily="34" charset="0"/>
              </a:rPr>
              <a:t>Then the king will say to those at his right hand, ‘Come, you that are blessed by my Father, inherit the kingdom prepared for you from the foundation of the world; </a:t>
            </a:r>
            <a:r>
              <a:rPr lang="en-US" sz="3200" b="1" dirty="0">
                <a:latin typeface="Bahnschrift Light SemiCondensed" panose="020B0502040204020203" pitchFamily="34" charset="0"/>
              </a:rPr>
              <a:t>35 </a:t>
            </a:r>
            <a:r>
              <a:rPr lang="en-US" sz="3200" dirty="0">
                <a:latin typeface="Bahnschrift Light SemiCondensed" panose="020B0502040204020203" pitchFamily="34" charset="0"/>
              </a:rPr>
              <a:t>for I was hungry and you gave me food, I was thirsty and you gave me something to drink, I was a stranger and you welcomed me, </a:t>
            </a:r>
            <a:r>
              <a:rPr lang="en-US" sz="3200" b="1" dirty="0">
                <a:latin typeface="Bahnschrift Light SemiCondensed" panose="020B0502040204020203" pitchFamily="34" charset="0"/>
              </a:rPr>
              <a:t>36 </a:t>
            </a:r>
            <a:r>
              <a:rPr lang="en-US" sz="3200" dirty="0">
                <a:latin typeface="Bahnschrift Light SemiCondensed" panose="020B0502040204020203" pitchFamily="34" charset="0"/>
              </a:rPr>
              <a:t>I was naked and you gave me clothing, I was sick and you took care of me, I was in prison and you visited me.’ </a:t>
            </a:r>
          </a:p>
        </p:txBody>
      </p:sp>
    </p:spTree>
    <p:extLst>
      <p:ext uri="{BB962C8B-B14F-4D97-AF65-F5344CB8AC3E}">
        <p14:creationId xmlns:p14="http://schemas.microsoft.com/office/powerpoint/2010/main" val="3305070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2365"/>
            <a:ext cx="10515600" cy="988323"/>
          </a:xfrm>
        </p:spPr>
        <p:txBody>
          <a:bodyPr>
            <a:normAutofit/>
          </a:bodyPr>
          <a:lstStyle/>
          <a:p>
            <a:r>
              <a:rPr lang="en-US" sz="5000" b="1" dirty="0">
                <a:solidFill>
                  <a:prstClr val="white"/>
                </a:solidFill>
                <a:latin typeface="Bahnschrift Light SemiCondensed" panose="020B0502040204020203" pitchFamily="34" charset="0"/>
                <a:ea typeface="+mn-ea"/>
                <a:cs typeface="Calibri" panose="020F0502020204030204" pitchFamily="34" charset="0"/>
              </a:rPr>
              <a:t>Matthew 25:31-46</a:t>
            </a:r>
          </a:p>
        </p:txBody>
      </p:sp>
      <p:sp>
        <p:nvSpPr>
          <p:cNvPr id="3" name="Content Placeholder 2"/>
          <p:cNvSpPr>
            <a:spLocks noGrp="1"/>
          </p:cNvSpPr>
          <p:nvPr>
            <p:ph idx="1"/>
          </p:nvPr>
        </p:nvSpPr>
        <p:spPr>
          <a:xfrm>
            <a:off x="3379304" y="1502229"/>
            <a:ext cx="8573210" cy="5008193"/>
          </a:xfrm>
        </p:spPr>
        <p:txBody>
          <a:bodyPr>
            <a:noAutofit/>
          </a:bodyPr>
          <a:lstStyle/>
          <a:p>
            <a:pPr marL="0" indent="0">
              <a:lnSpc>
                <a:spcPct val="110000"/>
              </a:lnSpc>
              <a:buNone/>
            </a:pPr>
            <a:r>
              <a:rPr lang="en-US" sz="3200" b="1" dirty="0">
                <a:latin typeface="Bahnschrift Light SemiCondensed" panose="020B0502040204020203" pitchFamily="34" charset="0"/>
              </a:rPr>
              <a:t>37 </a:t>
            </a:r>
            <a:r>
              <a:rPr lang="en-US" sz="3200" dirty="0">
                <a:latin typeface="Bahnschrift Light SemiCondensed" panose="020B0502040204020203" pitchFamily="34" charset="0"/>
              </a:rPr>
              <a:t>Then the righteous will answer him, ‘Lord, when was it that we saw you hungry and gave you food, or thirsty and gave you something to drink?</a:t>
            </a:r>
            <a:r>
              <a:rPr lang="en-US" sz="3200" b="1" dirty="0">
                <a:latin typeface="Bahnschrift Light SemiCondensed" panose="020B0502040204020203" pitchFamily="34" charset="0"/>
              </a:rPr>
              <a:t> 38 </a:t>
            </a:r>
            <a:r>
              <a:rPr lang="en-US" sz="3200" dirty="0">
                <a:latin typeface="Bahnschrift Light SemiCondensed" panose="020B0502040204020203" pitchFamily="34" charset="0"/>
              </a:rPr>
              <a:t>And when was it that we saw you a stranger and welcomed you, or naked and gave you clothing?  </a:t>
            </a:r>
            <a:r>
              <a:rPr lang="en-US" sz="3200" b="1" dirty="0">
                <a:latin typeface="Bahnschrift Light SemiCondensed" panose="020B0502040204020203" pitchFamily="34" charset="0"/>
              </a:rPr>
              <a:t>39 </a:t>
            </a:r>
            <a:r>
              <a:rPr lang="en-US" sz="3200" dirty="0">
                <a:latin typeface="Bahnschrift Light SemiCondensed" panose="020B0502040204020203" pitchFamily="34" charset="0"/>
              </a:rPr>
              <a:t>And when was it that we saw you sick or in prison and visited you?’</a:t>
            </a:r>
            <a:r>
              <a:rPr lang="en-US" sz="3200" b="1" dirty="0">
                <a:latin typeface="Bahnschrift Light SemiCondensed" panose="020B0502040204020203" pitchFamily="34" charset="0"/>
              </a:rPr>
              <a:t> 40 </a:t>
            </a:r>
            <a:r>
              <a:rPr lang="en-US" sz="3200" dirty="0">
                <a:latin typeface="Bahnschrift Light SemiCondensed" panose="020B0502040204020203" pitchFamily="34" charset="0"/>
              </a:rPr>
              <a:t>And the king will answer them, ‘Truly I tell you, just as you did it to one of the least of these who are members of my family, you did it to me.</a:t>
            </a:r>
          </a:p>
        </p:txBody>
      </p:sp>
    </p:spTree>
    <p:extLst>
      <p:ext uri="{BB962C8B-B14F-4D97-AF65-F5344CB8AC3E}">
        <p14:creationId xmlns:p14="http://schemas.microsoft.com/office/powerpoint/2010/main" val="209857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009651"/>
          </a:xfrm>
        </p:spPr>
        <p:txBody>
          <a:bodyPr>
            <a:normAutofit/>
          </a:bodyPr>
          <a:lstStyle/>
          <a:p>
            <a:r>
              <a:rPr lang="en-US" sz="5000" b="1" dirty="0">
                <a:solidFill>
                  <a:prstClr val="white"/>
                </a:solidFill>
                <a:latin typeface="Bahnschrift Light SemiCondensed" panose="020B0502040204020203" pitchFamily="34" charset="0"/>
                <a:ea typeface="+mn-ea"/>
                <a:cs typeface="Calibri" panose="020F0502020204030204" pitchFamily="34" charset="0"/>
              </a:rPr>
              <a:t>Matthew 25:31-46</a:t>
            </a:r>
          </a:p>
        </p:txBody>
      </p:sp>
      <p:sp>
        <p:nvSpPr>
          <p:cNvPr id="3" name="Content Placeholder 2"/>
          <p:cNvSpPr>
            <a:spLocks noGrp="1"/>
          </p:cNvSpPr>
          <p:nvPr>
            <p:ph idx="1"/>
          </p:nvPr>
        </p:nvSpPr>
        <p:spPr>
          <a:xfrm>
            <a:off x="3461590" y="1857385"/>
            <a:ext cx="8640417" cy="4213252"/>
          </a:xfrm>
        </p:spPr>
        <p:txBody>
          <a:bodyPr>
            <a:normAutofit/>
          </a:bodyPr>
          <a:lstStyle/>
          <a:p>
            <a:pPr marL="0" indent="0">
              <a:lnSpc>
                <a:spcPct val="100000"/>
              </a:lnSpc>
              <a:buNone/>
            </a:pPr>
            <a:r>
              <a:rPr lang="en-US" sz="3200" dirty="0">
                <a:latin typeface="Bahnschrift Light SemiCondensed" panose="020B0502040204020203" pitchFamily="34" charset="0"/>
              </a:rPr>
              <a:t>Then he will say to those at his left hand, ‘You that are accursed, depart from me into the eternal fire prepared for the devil and his angels; </a:t>
            </a:r>
            <a:r>
              <a:rPr lang="en-US" sz="3200" b="1" dirty="0">
                <a:latin typeface="Bahnschrift Light SemiCondensed" panose="020B0502040204020203" pitchFamily="34" charset="0"/>
              </a:rPr>
              <a:t>42</a:t>
            </a:r>
            <a:r>
              <a:rPr lang="en-US" sz="3200" dirty="0">
                <a:latin typeface="Bahnschrift Light SemiCondensed" panose="020B0502040204020203" pitchFamily="34" charset="0"/>
              </a:rPr>
              <a:t> for I was hungry and you gave me no food, I was thirsty and you gave me nothing to drink, </a:t>
            </a:r>
            <a:r>
              <a:rPr lang="en-US" sz="3200" b="1" dirty="0">
                <a:latin typeface="Bahnschrift Light SemiCondensed" panose="020B0502040204020203" pitchFamily="34" charset="0"/>
              </a:rPr>
              <a:t>43</a:t>
            </a:r>
            <a:r>
              <a:rPr lang="en-US" sz="3200" dirty="0">
                <a:latin typeface="Bahnschrift Light SemiCondensed" panose="020B0502040204020203" pitchFamily="34" charset="0"/>
              </a:rPr>
              <a:t> I was a stranger and you did not welcome me, naked and you did not give me clothing, sick and in prison and you did not visit me.’ </a:t>
            </a:r>
          </a:p>
        </p:txBody>
      </p:sp>
    </p:spTree>
    <p:extLst>
      <p:ext uri="{BB962C8B-B14F-4D97-AF65-F5344CB8AC3E}">
        <p14:creationId xmlns:p14="http://schemas.microsoft.com/office/powerpoint/2010/main" val="327279835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 Format Templates.pptx" id="{DB50F97F-7B40-4798-B3CB-85755616132A}" vid="{EC99CA94-90E6-4F98-A2F0-1DB932F25A61}"/>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6930</TotalTime>
  <Words>1313</Words>
  <Application>Microsoft Office PowerPoint</Application>
  <PresentationFormat>Widescreen</PresentationFormat>
  <Paragraphs>128</Paragraphs>
  <Slides>25</Slides>
  <Notes>18</Notes>
  <HiddenSlides>0</HiddenSlides>
  <MMClips>0</MMClips>
  <ScaleCrop>false</ScaleCrop>
  <HeadingPairs>
    <vt:vector size="8" baseType="variant">
      <vt:variant>
        <vt:lpstr>Fonts Used</vt:lpstr>
      </vt:variant>
      <vt:variant>
        <vt:i4>6</vt:i4>
      </vt:variant>
      <vt:variant>
        <vt:lpstr>Theme</vt:lpstr>
      </vt:variant>
      <vt:variant>
        <vt:i4>22</vt:i4>
      </vt:variant>
      <vt:variant>
        <vt:lpstr>Embedded OLE Servers</vt:lpstr>
      </vt:variant>
      <vt:variant>
        <vt:i4>1</vt:i4>
      </vt:variant>
      <vt:variant>
        <vt:lpstr>Slide Titles</vt:lpstr>
      </vt:variant>
      <vt:variant>
        <vt:i4>25</vt:i4>
      </vt:variant>
    </vt:vector>
  </HeadingPairs>
  <TitlesOfParts>
    <vt:vector size="54" baseType="lpstr">
      <vt:lpstr>Arial</vt:lpstr>
      <vt:lpstr>Bahnschrift Light SemiCondensed</vt:lpstr>
      <vt:lpstr>Bahnschrift SemiLight Condensed</vt:lpstr>
      <vt:lpstr>Calibri</vt:lpstr>
      <vt:lpstr>Calibri Bold</vt:lpstr>
      <vt:lpstr>Calibri Light</vt:lpstr>
      <vt:lpstr>1_Custom Design</vt:lpstr>
      <vt:lpstr>16_Custom Design</vt:lpstr>
      <vt:lpstr>Office Theme</vt:lpstr>
      <vt:lpstr>18_Custom Design</vt:lpstr>
      <vt:lpstr>17_Custom Design</vt:lpstr>
      <vt:lpstr>15_Custom Design</vt:lpstr>
      <vt:lpstr>2_Custom Design</vt:lpstr>
      <vt:lpstr>3_Custom Design</vt:lpstr>
      <vt:lpstr>14_Custom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19_Custom Design</vt:lpstr>
      <vt:lpstr>Custom Design</vt:lpstr>
      <vt:lpstr>20_Custom Design</vt:lpstr>
      <vt:lpstr>Adobe Acrobat Document</vt:lpstr>
      <vt:lpstr>PowerPoint Presentation</vt:lpstr>
      <vt:lpstr>PowerPoint Presentation</vt:lpstr>
      <vt:lpstr>PowerPoint Presentation</vt:lpstr>
      <vt:lpstr>PowerPoint Presentation</vt:lpstr>
      <vt:lpstr>Scripture Reading</vt:lpstr>
      <vt:lpstr>Matthew 25:31-46 NRSV</vt:lpstr>
      <vt:lpstr>Matthew 25:31-46</vt:lpstr>
      <vt:lpstr>Matthew 25:31-46</vt:lpstr>
      <vt:lpstr>Matthew 25:31-46</vt:lpstr>
      <vt:lpstr>Matthew 25:31-46</vt:lpstr>
      <vt:lpstr>A Special Blessing is Pronounced Upon People</vt:lpstr>
      <vt:lpstr>Matthew 25 – Foci</vt:lpstr>
      <vt:lpstr>Congregational Vitality</vt:lpstr>
      <vt:lpstr>Resources </vt:lpstr>
      <vt:lpstr>Matthew 25 – Foci</vt:lpstr>
      <vt:lpstr>Structural Racism/White Privilege</vt:lpstr>
      <vt:lpstr>Resources </vt:lpstr>
      <vt:lpstr>Matthew 25 – Foci</vt:lpstr>
      <vt:lpstr>Systemic Poverty</vt:lpstr>
      <vt:lpstr>Resources </vt:lpstr>
      <vt:lpstr>Matthew 25 – Foci</vt:lpstr>
      <vt:lpstr>PowerPoint Presentation</vt:lpstr>
      <vt:lpstr>Why Statement</vt:lpstr>
      <vt:lpstr>The Invitation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Gardiner</dc:creator>
  <cp:lastModifiedBy>Sy Hughes</cp:lastModifiedBy>
  <cp:revision>66</cp:revision>
  <dcterms:created xsi:type="dcterms:W3CDTF">2019-02-19T18:21:30Z</dcterms:created>
  <dcterms:modified xsi:type="dcterms:W3CDTF">2021-04-13T19:56:27Z</dcterms:modified>
</cp:coreProperties>
</file>